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398" r:id="rId6"/>
    <p:sldId id="322" r:id="rId7"/>
    <p:sldId id="420" r:id="rId8"/>
    <p:sldId id="424" r:id="rId9"/>
    <p:sldId id="310" r:id="rId10"/>
    <p:sldId id="425" r:id="rId11"/>
    <p:sldId id="375" r:id="rId12"/>
    <p:sldId id="414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408" r:id="rId21"/>
    <p:sldId id="385" r:id="rId22"/>
    <p:sldId id="386" r:id="rId23"/>
    <p:sldId id="426" r:id="rId24"/>
    <p:sldId id="427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279" r:id="rId44"/>
    <p:sldId id="419" r:id="rId45"/>
  </p:sldIdLst>
  <p:sldSz cx="12192000" cy="6858000"/>
  <p:notesSz cx="6735763" cy="9866313"/>
  <p:embeddedFontLst>
    <p:embeddedFont>
      <p:font typeface="Cambria Math" panose="02040503050406030204" pitchFamily="18" charset="0"/>
      <p:regular r:id="rId4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C8028-98B5-4C67-A053-A0178320DCEE}" v="283" dt="2024-08-04T22:45:56.404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8" autoAdjust="0"/>
    <p:restoredTop sz="96532" autoAdjust="0"/>
  </p:normalViewPr>
  <p:slideViewPr>
    <p:cSldViewPr snapToGrid="0">
      <p:cViewPr varScale="1">
        <p:scale>
          <a:sx n="99" d="100"/>
          <a:sy n="99" d="100"/>
        </p:scale>
        <p:origin x="50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gydio" userId="00575a3e5205fb66" providerId="LiveId" clId="{1A1C8028-98B5-4C67-A053-A0178320DCEE}"/>
    <pc:docChg chg="undo custSel addSld delSld modSld sldOrd">
      <pc:chgData name="Jones Egydio" userId="00575a3e5205fb66" providerId="LiveId" clId="{1A1C8028-98B5-4C67-A053-A0178320DCEE}" dt="2024-08-04T22:46:06.007" v="1342" actId="20577"/>
      <pc:docMkLst>
        <pc:docMk/>
      </pc:docMkLst>
      <pc:sldChg chg="modSp mod">
        <pc:chgData name="Jones Egydio" userId="00575a3e5205fb66" providerId="LiveId" clId="{1A1C8028-98B5-4C67-A053-A0178320DCEE}" dt="2024-08-04T21:13:57.764" v="72" actId="20577"/>
        <pc:sldMkLst>
          <pc:docMk/>
          <pc:sldMk cId="2823354560" sldId="256"/>
        </pc:sldMkLst>
        <pc:spChg chg="mod">
          <ac:chgData name="Jones Egydio" userId="00575a3e5205fb66" providerId="LiveId" clId="{1A1C8028-98B5-4C67-A053-A0178320DCEE}" dt="2024-08-04T21:13:57.764" v="72" actId="20577"/>
          <ac:spMkLst>
            <pc:docMk/>
            <pc:sldMk cId="2823354560" sldId="256"/>
            <ac:spMk id="2" creationId="{AD8B3B83-7D3C-4231-8D90-9C379CF8A5F9}"/>
          </ac:spMkLst>
        </pc:spChg>
      </pc:sldChg>
      <pc:sldChg chg="modSp mod">
        <pc:chgData name="Jones Egydio" userId="00575a3e5205fb66" providerId="LiveId" clId="{1A1C8028-98B5-4C67-A053-A0178320DCEE}" dt="2024-08-04T21:33:40.106" v="656" actId="20577"/>
        <pc:sldMkLst>
          <pc:docMk/>
          <pc:sldMk cId="3782940183" sldId="279"/>
        </pc:sldMkLst>
        <pc:spChg chg="mod">
          <ac:chgData name="Jones Egydio" userId="00575a3e5205fb66" providerId="LiveId" clId="{1A1C8028-98B5-4C67-A053-A0178320DCEE}" dt="2024-08-04T21:33:40.106" v="656" actId="20577"/>
          <ac:spMkLst>
            <pc:docMk/>
            <pc:sldMk cId="3782940183" sldId="279"/>
            <ac:spMk id="7" creationId="{8E1DD653-D0C4-47D1-B4B9-2BE76C870DE1}"/>
          </ac:spMkLst>
        </pc:sp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80111256" sldId="283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853903952" sldId="284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1627150550" sldId="302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892203021" sldId="308"/>
        </pc:sldMkLst>
      </pc:sldChg>
      <pc:sldChg chg="delSp modSp mod delAnim">
        <pc:chgData name="Jones Egydio" userId="00575a3e5205fb66" providerId="LiveId" clId="{1A1C8028-98B5-4C67-A053-A0178320DCEE}" dt="2024-08-04T22:03:11.694" v="1168" actId="113"/>
        <pc:sldMkLst>
          <pc:docMk/>
          <pc:sldMk cId="2963953742" sldId="310"/>
        </pc:sldMkLst>
        <pc:spChg chg="del">
          <ac:chgData name="Jones Egydio" userId="00575a3e5205fb66" providerId="LiveId" clId="{1A1C8028-98B5-4C67-A053-A0178320DCEE}" dt="2024-08-04T21:22:21.519" v="530" actId="478"/>
          <ac:spMkLst>
            <pc:docMk/>
            <pc:sldMk cId="2963953742" sldId="310"/>
            <ac:spMk id="2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11.694" v="1168" actId="113"/>
          <ac:spMkLst>
            <pc:docMk/>
            <pc:sldMk cId="2963953742" sldId="310"/>
            <ac:spMk id="7" creationId="{00000000-0000-0000-0000-000000000000}"/>
          </ac:spMkLst>
        </pc:spChg>
        <pc:spChg chg="del mod topLvl">
          <ac:chgData name="Jones Egydio" userId="00575a3e5205fb66" providerId="LiveId" clId="{1A1C8028-98B5-4C67-A053-A0178320DCEE}" dt="2024-08-04T21:22:55.160" v="536" actId="478"/>
          <ac:spMkLst>
            <pc:docMk/>
            <pc:sldMk cId="2963953742" sldId="310"/>
            <ac:spMk id="8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2:46.434" v="535" actId="123"/>
          <ac:spMkLst>
            <pc:docMk/>
            <pc:sldMk cId="2963953742" sldId="310"/>
            <ac:spMk id="15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22:19.739" v="528" actId="478"/>
          <ac:spMkLst>
            <pc:docMk/>
            <pc:sldMk cId="2963953742" sldId="310"/>
            <ac:spMk id="17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22:18.290" v="526" actId="478"/>
          <ac:grpSpMkLst>
            <pc:docMk/>
            <pc:sldMk cId="2963953742" sldId="310"/>
            <ac:grpSpMk id="9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22:20.634" v="529" actId="478"/>
          <ac:grpSpMkLst>
            <pc:docMk/>
            <pc:sldMk cId="2963953742" sldId="310"/>
            <ac:grpSpMk id="19" creationId="{00000000-0000-0000-0000-000000000000}"/>
          </ac:grpSpMkLst>
        </pc:grpChg>
        <pc:picChg chg="del topLvl">
          <ac:chgData name="Jones Egydio" userId="00575a3e5205fb66" providerId="LiveId" clId="{1A1C8028-98B5-4C67-A053-A0178320DCEE}" dt="2024-08-04T21:22:18.290" v="526" actId="478"/>
          <ac:picMkLst>
            <pc:docMk/>
            <pc:sldMk cId="2963953742" sldId="310"/>
            <ac:picMk id="4" creationId="{00000000-0000-0000-0000-000000000000}"/>
          </ac:picMkLst>
        </pc:picChg>
        <pc:cxnChg chg="mod">
          <ac:chgData name="Jones Egydio" userId="00575a3e5205fb66" providerId="LiveId" clId="{1A1C8028-98B5-4C67-A053-A0178320DCEE}" dt="2024-08-04T21:22:20.634" v="529" actId="478"/>
          <ac:cxnSpMkLst>
            <pc:docMk/>
            <pc:sldMk cId="2963953742" sldId="310"/>
            <ac:cxnSpMk id="20" creationId="{00000000-0000-0000-0000-000000000000}"/>
          </ac:cxnSpMkLst>
        </pc:cxn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2418524126" sldId="311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487883226" sldId="312"/>
        </pc:sldMkLst>
      </pc:sldChg>
      <pc:sldChg chg="delSp modSp mod delAnim">
        <pc:chgData name="Jones Egydio" userId="00575a3e5205fb66" providerId="LiveId" clId="{1A1C8028-98B5-4C67-A053-A0178320DCEE}" dt="2024-08-04T21:41:05.033" v="674" actId="14100"/>
        <pc:sldMkLst>
          <pc:docMk/>
          <pc:sldMk cId="4115917922" sldId="322"/>
        </pc:sldMkLst>
        <pc:spChg chg="del">
          <ac:chgData name="Jones Egydio" userId="00575a3e5205fb66" providerId="LiveId" clId="{1A1C8028-98B5-4C67-A053-A0178320DCEE}" dt="2024-08-04T21:15:13.498" v="163" actId="478"/>
          <ac:spMkLst>
            <pc:docMk/>
            <pc:sldMk cId="4115917922" sldId="322"/>
            <ac:spMk id="3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15:06.201" v="161" actId="20577"/>
          <ac:spMkLst>
            <pc:docMk/>
            <pc:sldMk cId="4115917922" sldId="322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1:05.033" v="674" actId="14100"/>
          <ac:spMkLst>
            <pc:docMk/>
            <pc:sldMk cId="4115917922" sldId="322"/>
            <ac:spMk id="1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15:11.919" v="162" actId="478"/>
          <ac:picMkLst>
            <pc:docMk/>
            <pc:sldMk cId="4115917922" sldId="322"/>
            <ac:picMk id="8" creationId="{00000000-0000-0000-0000-000000000000}"/>
          </ac:picMkLst>
        </pc:picChg>
      </pc:sldChg>
      <pc:sldChg chg="del">
        <pc:chgData name="Jones Egydio" userId="00575a3e5205fb66" providerId="LiveId" clId="{1A1C8028-98B5-4C67-A053-A0178320DCEE}" dt="2024-08-04T22:27:38.119" v="1169" actId="47"/>
        <pc:sldMkLst>
          <pc:docMk/>
          <pc:sldMk cId="658149515" sldId="325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747299428" sldId="326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3821360946" sldId="329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918777992" sldId="344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595241820" sldId="360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702976884" sldId="361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804629300" sldId="362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38666156" sldId="364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431611797" sldId="365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325380718" sldId="366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41478156" sldId="368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2252955968" sldId="368"/>
        </pc:sldMkLst>
      </pc:sldChg>
      <pc:sldChg chg="add del">
        <pc:chgData name="Jones Egydio" userId="00575a3e5205fb66" providerId="LiveId" clId="{1A1C8028-98B5-4C67-A053-A0178320DCEE}" dt="2024-08-04T21:54:00.969" v="996"/>
        <pc:sldMkLst>
          <pc:docMk/>
          <pc:sldMk cId="2398527521" sldId="369"/>
        </pc:sldMkLst>
      </pc:sldChg>
      <pc:sldChg chg="addSp delSp modSp mod setBg delAnim">
        <pc:chgData name="Jones Egydio" userId="00575a3e5205fb66" providerId="LiveId" clId="{1A1C8028-98B5-4C67-A053-A0178320DCEE}" dt="2024-08-04T22:03:05.704" v="1166" actId="113"/>
        <pc:sldMkLst>
          <pc:docMk/>
          <pc:sldMk cId="3551550157" sldId="375"/>
        </pc:sldMkLst>
        <pc:spChg chg="del">
          <ac:chgData name="Jones Egydio" userId="00575a3e5205fb66" providerId="LiveId" clId="{1A1C8028-98B5-4C67-A053-A0178320DCEE}" dt="2024-08-04T21:40:13.577" v="659" actId="478"/>
          <ac:spMkLst>
            <pc:docMk/>
            <pc:sldMk cId="3551550157" sldId="375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05.704" v="1166" actId="113"/>
          <ac:spMkLst>
            <pc:docMk/>
            <pc:sldMk cId="3551550157" sldId="37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0:38.173" v="671" actId="6549"/>
          <ac:spMkLst>
            <pc:docMk/>
            <pc:sldMk cId="3551550157" sldId="375"/>
            <ac:spMk id="15" creationId="{00000000-0000-0000-0000-000000000000}"/>
          </ac:spMkLst>
        </pc:spChg>
        <pc:spChg chg="del mod topLvl">
          <ac:chgData name="Jones Egydio" userId="00575a3e5205fb66" providerId="LiveId" clId="{1A1C8028-98B5-4C67-A053-A0178320DCEE}" dt="2024-08-04T21:40:24.471" v="664" actId="478"/>
          <ac:spMkLst>
            <pc:docMk/>
            <pc:sldMk cId="3551550157" sldId="375"/>
            <ac:spMk id="17" creationId="{00000000-0000-0000-0000-000000000000}"/>
          </ac:spMkLst>
        </pc:spChg>
        <pc:grpChg chg="mod topLvl">
          <ac:chgData name="Jones Egydio" userId="00575a3e5205fb66" providerId="LiveId" clId="{1A1C8028-98B5-4C67-A053-A0178320DCEE}" dt="2024-08-04T21:40:36.367" v="669" actId="6549"/>
          <ac:grpSpMkLst>
            <pc:docMk/>
            <pc:sldMk cId="3551550157" sldId="375"/>
            <ac:grpSpMk id="14" creationId="{00000000-0000-0000-0000-000000000000}"/>
          </ac:grpSpMkLst>
        </pc:grpChg>
        <pc:grpChg chg="del mod">
          <ac:chgData name="Jones Egydio" userId="00575a3e5205fb66" providerId="LiveId" clId="{1A1C8028-98B5-4C67-A053-A0178320DCEE}" dt="2024-08-04T21:40:24.471" v="664" actId="478"/>
          <ac:grpSpMkLst>
            <pc:docMk/>
            <pc:sldMk cId="3551550157" sldId="375"/>
            <ac:grpSpMk id="18" creationId="{00000000-0000-0000-0000-000000000000}"/>
          </ac:grpSpMkLst>
        </pc:grpChg>
        <pc:picChg chg="del">
          <ac:chgData name="Jones Egydio" userId="00575a3e5205fb66" providerId="LiveId" clId="{1A1C8028-98B5-4C67-A053-A0178320DCEE}" dt="2024-08-04T21:40:23.114" v="663" actId="478"/>
          <ac:picMkLst>
            <pc:docMk/>
            <pc:sldMk cId="3551550157" sldId="375"/>
            <ac:picMk id="2" creationId="{00000000-0000-0000-0000-000000000000}"/>
          </ac:picMkLst>
        </pc:picChg>
        <pc:picChg chg="mod">
          <ac:chgData name="Jones Egydio" userId="00575a3e5205fb66" providerId="LiveId" clId="{1A1C8028-98B5-4C67-A053-A0178320DCEE}" dt="2024-08-04T21:40:36.367" v="669" actId="6549"/>
          <ac:picMkLst>
            <pc:docMk/>
            <pc:sldMk cId="3551550157" sldId="375"/>
            <ac:picMk id="3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0:53.321" v="673"/>
          <ac:picMkLst>
            <pc:docMk/>
            <pc:sldMk cId="3551550157" sldId="375"/>
            <ac:picMk id="4" creationId="{854CB2F5-A1E0-72B3-FD63-BBE188A53BA1}"/>
          </ac:picMkLst>
        </pc:picChg>
        <pc:picChg chg="del">
          <ac:chgData name="Jones Egydio" userId="00575a3e5205fb66" providerId="LiveId" clId="{1A1C8028-98B5-4C67-A053-A0178320DCEE}" dt="2024-08-04T21:40:14.256" v="660" actId="478"/>
          <ac:picMkLst>
            <pc:docMk/>
            <pc:sldMk cId="3551550157" sldId="375"/>
            <ac:picMk id="5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2:53.450" v="1164" actId="113"/>
        <pc:sldMkLst>
          <pc:docMk/>
          <pc:sldMk cId="2127012011" sldId="376"/>
        </pc:sldMkLst>
        <pc:spChg chg="del">
          <ac:chgData name="Jones Egydio" userId="00575a3e5205fb66" providerId="LiveId" clId="{1A1C8028-98B5-4C67-A053-A0178320DCEE}" dt="2024-08-04T21:41:52.896" v="683" actId="478"/>
          <ac:spMkLst>
            <pc:docMk/>
            <pc:sldMk cId="2127012011" sldId="376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53.450" v="1164" actId="113"/>
          <ac:spMkLst>
            <pc:docMk/>
            <pc:sldMk cId="2127012011" sldId="376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41:51.438" v="682" actId="478"/>
          <ac:picMkLst>
            <pc:docMk/>
            <pc:sldMk cId="2127012011" sldId="376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2:00.664" v="686"/>
          <ac:picMkLst>
            <pc:docMk/>
            <pc:sldMk cId="2127012011" sldId="376"/>
            <ac:picMk id="10" creationId="{5D54FA24-7DD4-6F13-68E6-B9A23B997045}"/>
          </ac:picMkLst>
        </pc:picChg>
      </pc:sldChg>
      <pc:sldChg chg="addSp delSp modSp mod setBg">
        <pc:chgData name="Jones Egydio" userId="00575a3e5205fb66" providerId="LiveId" clId="{1A1C8028-98B5-4C67-A053-A0178320DCEE}" dt="2024-08-04T22:02:50.755" v="1163" actId="113"/>
        <pc:sldMkLst>
          <pc:docMk/>
          <pc:sldMk cId="3793730844" sldId="377"/>
        </pc:sldMkLst>
        <pc:spChg chg="del">
          <ac:chgData name="Jones Egydio" userId="00575a3e5205fb66" providerId="LiveId" clId="{1A1C8028-98B5-4C67-A053-A0178320DCEE}" dt="2024-08-04T21:42:17.695" v="691" actId="478"/>
          <ac:spMkLst>
            <pc:docMk/>
            <pc:sldMk cId="3793730844" sldId="377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50.755" v="1163" actId="113"/>
          <ac:spMkLst>
            <pc:docMk/>
            <pc:sldMk cId="3793730844" sldId="377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2:28.753" v="696"/>
          <ac:picMkLst>
            <pc:docMk/>
            <pc:sldMk cId="3793730844" sldId="377"/>
            <ac:picMk id="4" creationId="{22155349-DDC2-7C7C-AA3B-E6B670EAD2B9}"/>
          </ac:picMkLst>
        </pc:picChg>
        <pc:picChg chg="del">
          <ac:chgData name="Jones Egydio" userId="00575a3e5205fb66" providerId="LiveId" clId="{1A1C8028-98B5-4C67-A053-A0178320DCEE}" dt="2024-08-04T21:42:18.553" v="692" actId="478"/>
          <ac:picMkLst>
            <pc:docMk/>
            <pc:sldMk cId="3793730844" sldId="377"/>
            <ac:picMk id="5" creationId="{00000000-0000-0000-0000-000000000000}"/>
          </ac:picMkLst>
        </pc:picChg>
      </pc:sldChg>
      <pc:sldChg chg="addSp delSp modSp mod setBg delAnim">
        <pc:chgData name="Jones Egydio" userId="00575a3e5205fb66" providerId="LiveId" clId="{1A1C8028-98B5-4C67-A053-A0178320DCEE}" dt="2024-08-04T22:02:47.862" v="1162" actId="113"/>
        <pc:sldMkLst>
          <pc:docMk/>
          <pc:sldMk cId="2905067937" sldId="378"/>
        </pc:sldMkLst>
        <pc:spChg chg="del">
          <ac:chgData name="Jones Egydio" userId="00575a3e5205fb66" providerId="LiveId" clId="{1A1C8028-98B5-4C67-A053-A0178320DCEE}" dt="2024-08-04T21:42:41.805" v="700" actId="478"/>
          <ac:spMkLst>
            <pc:docMk/>
            <pc:sldMk cId="2905067937" sldId="378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7.862" v="1162" actId="113"/>
          <ac:spMkLst>
            <pc:docMk/>
            <pc:sldMk cId="2905067937" sldId="378"/>
            <ac:spMk id="7" creationId="{00000000-0000-0000-0000-000000000000}"/>
          </ac:spMkLst>
        </pc:spChg>
        <pc:spChg chg="mod topLvl">
          <ac:chgData name="Jones Egydio" userId="00575a3e5205fb66" providerId="LiveId" clId="{1A1C8028-98B5-4C67-A053-A0178320DCEE}" dt="2024-08-04T21:43:26.495" v="712" actId="14100"/>
          <ac:spMkLst>
            <pc:docMk/>
            <pc:sldMk cId="2905067937" sldId="378"/>
            <ac:spMk id="22" creationId="{00000000-0000-0000-0000-000000000000}"/>
          </ac:spMkLst>
        </pc:spChg>
        <pc:grpChg chg="mod">
          <ac:chgData name="Jones Egydio" userId="00575a3e5205fb66" providerId="LiveId" clId="{1A1C8028-98B5-4C67-A053-A0178320DCEE}" dt="2024-08-04T21:43:16.774" v="708" actId="1076"/>
          <ac:grpSpMkLst>
            <pc:docMk/>
            <pc:sldMk cId="2905067937" sldId="378"/>
            <ac:grpSpMk id="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43:07.032" v="706" actId="478"/>
          <ac:grpSpMkLst>
            <pc:docMk/>
            <pc:sldMk cId="2905067937" sldId="378"/>
            <ac:grpSpMk id="23" creationId="{00000000-0000-0000-0000-000000000000}"/>
          </ac:grpSpMkLst>
        </pc:grpChg>
        <pc:picChg chg="del">
          <ac:chgData name="Jones Egydio" userId="00575a3e5205fb66" providerId="LiveId" clId="{1A1C8028-98B5-4C67-A053-A0178320DCEE}" dt="2024-08-04T21:42:40.849" v="699" actId="478"/>
          <ac:picMkLst>
            <pc:docMk/>
            <pc:sldMk cId="2905067937" sldId="378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2:51.611" v="703"/>
          <ac:picMkLst>
            <pc:docMk/>
            <pc:sldMk cId="2905067937" sldId="378"/>
            <ac:picMk id="10" creationId="{31456FC3-70F4-7F4E-FB44-145F54FD37D4}"/>
          </ac:picMkLst>
        </pc:picChg>
        <pc:picChg chg="del topLvl">
          <ac:chgData name="Jones Egydio" userId="00575a3e5205fb66" providerId="LiveId" clId="{1A1C8028-98B5-4C67-A053-A0178320DCEE}" dt="2024-08-04T21:43:07.032" v="706" actId="478"/>
          <ac:picMkLst>
            <pc:docMk/>
            <pc:sldMk cId="2905067937" sldId="378"/>
            <ac:picMk id="21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2:44.182" v="1161" actId="113"/>
        <pc:sldMkLst>
          <pc:docMk/>
          <pc:sldMk cId="237485259" sldId="379"/>
        </pc:sldMkLst>
        <pc:spChg chg="del">
          <ac:chgData name="Jones Egydio" userId="00575a3e5205fb66" providerId="LiveId" clId="{1A1C8028-98B5-4C67-A053-A0178320DCEE}" dt="2024-08-04T21:43:37.166" v="715" actId="478"/>
          <ac:spMkLst>
            <pc:docMk/>
            <pc:sldMk cId="237485259" sldId="379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4.182" v="1161" actId="113"/>
          <ac:spMkLst>
            <pc:docMk/>
            <pc:sldMk cId="237485259" sldId="379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1:43:34.458" v="713" actId="478"/>
          <ac:picMkLst>
            <pc:docMk/>
            <pc:sldMk cId="237485259" sldId="379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3:35.640" v="714"/>
          <ac:picMkLst>
            <pc:docMk/>
            <pc:sldMk cId="237485259" sldId="379"/>
            <ac:picMk id="10" creationId="{5365F3CD-90A5-0FF0-AE64-F5841FBD136E}"/>
          </ac:picMkLst>
        </pc:picChg>
      </pc:sldChg>
      <pc:sldChg chg="addSp delSp modSp mod setBg">
        <pc:chgData name="Jones Egydio" userId="00575a3e5205fb66" providerId="LiveId" clId="{1A1C8028-98B5-4C67-A053-A0178320DCEE}" dt="2024-08-04T22:02:40.476" v="1160" actId="113"/>
        <pc:sldMkLst>
          <pc:docMk/>
          <pc:sldMk cId="2319637241" sldId="380"/>
        </pc:sldMkLst>
        <pc:spChg chg="del">
          <ac:chgData name="Jones Egydio" userId="00575a3e5205fb66" providerId="LiveId" clId="{1A1C8028-98B5-4C67-A053-A0178320DCEE}" dt="2024-08-04T21:43:51.171" v="720" actId="478"/>
          <ac:spMkLst>
            <pc:docMk/>
            <pc:sldMk cId="2319637241" sldId="380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40.476" v="1160" actId="113"/>
          <ac:spMkLst>
            <pc:docMk/>
            <pc:sldMk cId="2319637241" sldId="380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5:02.855" v="730" actId="1076"/>
          <ac:spMkLst>
            <pc:docMk/>
            <pc:sldMk cId="2319637241" sldId="380"/>
            <ac:spMk id="9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4:53.898" v="728" actId="404"/>
          <ac:spMkLst>
            <pc:docMk/>
            <pc:sldMk cId="2319637241" sldId="380"/>
            <ac:spMk id="19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5:11.485" v="731" actId="1076"/>
          <ac:spMkLst>
            <pc:docMk/>
            <pc:sldMk cId="2319637241" sldId="380"/>
            <ac:spMk id="23" creationId="{00000000-0000-0000-0000-000000000000}"/>
          </ac:spMkLst>
        </pc:spChg>
        <pc:grpChg chg="mod">
          <ac:chgData name="Jones Egydio" userId="00575a3e5205fb66" providerId="LiveId" clId="{1A1C8028-98B5-4C67-A053-A0178320DCEE}" dt="2024-08-04T21:44:57.475" v="729" actId="1076"/>
          <ac:grpSpMkLst>
            <pc:docMk/>
            <pc:sldMk cId="2319637241" sldId="380"/>
            <ac:grpSpMk id="11" creationId="{00000000-0000-0000-0000-000000000000}"/>
          </ac:grpSpMkLst>
        </pc:grpChg>
        <pc:picChg chg="add mod">
          <ac:chgData name="Jones Egydio" userId="00575a3e5205fb66" providerId="LiveId" clId="{1A1C8028-98B5-4C67-A053-A0178320DCEE}" dt="2024-08-04T21:43:58.746" v="723"/>
          <ac:picMkLst>
            <pc:docMk/>
            <pc:sldMk cId="2319637241" sldId="380"/>
            <ac:picMk id="3" creationId="{12507A75-6767-ACED-4889-2CC8570BB34A}"/>
          </ac:picMkLst>
        </pc:picChg>
        <pc:picChg chg="del">
          <ac:chgData name="Jones Egydio" userId="00575a3e5205fb66" providerId="LiveId" clId="{1A1C8028-98B5-4C67-A053-A0178320DCEE}" dt="2024-08-04T21:43:49.795" v="719" actId="478"/>
          <ac:picMkLst>
            <pc:docMk/>
            <pc:sldMk cId="2319637241" sldId="380"/>
            <ac:picMk id="5" creationId="{00000000-0000-0000-0000-000000000000}"/>
          </ac:picMkLst>
        </pc:picChg>
      </pc:sldChg>
      <pc:sldChg chg="addSp delSp modSp mod setBg delAnim">
        <pc:chgData name="Jones Egydio" userId="00575a3e5205fb66" providerId="LiveId" clId="{1A1C8028-98B5-4C67-A053-A0178320DCEE}" dt="2024-08-04T22:02:37.608" v="1159" actId="113"/>
        <pc:sldMkLst>
          <pc:docMk/>
          <pc:sldMk cId="1382693819" sldId="381"/>
        </pc:sldMkLst>
        <pc:spChg chg="del">
          <ac:chgData name="Jones Egydio" userId="00575a3e5205fb66" providerId="LiveId" clId="{1A1C8028-98B5-4C67-A053-A0178320DCEE}" dt="2024-08-04T21:45:16.231" v="733" actId="478"/>
          <ac:spMkLst>
            <pc:docMk/>
            <pc:sldMk cId="1382693819" sldId="381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7.608" v="1159" actId="113"/>
          <ac:spMkLst>
            <pc:docMk/>
            <pc:sldMk cId="1382693819" sldId="381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5:23.511" v="736"/>
          <ac:picMkLst>
            <pc:docMk/>
            <pc:sldMk cId="1382693819" sldId="381"/>
            <ac:picMk id="4" creationId="{985F8590-8AF2-82D6-2670-9839BE9C953A}"/>
          </ac:picMkLst>
        </pc:picChg>
        <pc:picChg chg="del">
          <ac:chgData name="Jones Egydio" userId="00575a3e5205fb66" providerId="LiveId" clId="{1A1C8028-98B5-4C67-A053-A0178320DCEE}" dt="2024-08-04T21:45:15.316" v="732" actId="478"/>
          <ac:picMkLst>
            <pc:docMk/>
            <pc:sldMk cId="1382693819" sldId="381"/>
            <ac:picMk id="5" creationId="{00000000-0000-0000-0000-000000000000}"/>
          </ac:picMkLst>
        </pc:picChg>
        <pc:picChg chg="del">
          <ac:chgData name="Jones Egydio" userId="00575a3e5205fb66" providerId="LiveId" clId="{1A1C8028-98B5-4C67-A053-A0178320DCEE}" dt="2024-08-04T21:45:32.259" v="739" actId="478"/>
          <ac:picMkLst>
            <pc:docMk/>
            <pc:sldMk cId="1382693819" sldId="381"/>
            <ac:picMk id="24" creationId="{00000000-0000-0000-0000-000000000000}"/>
          </ac:picMkLst>
        </pc:picChg>
      </pc:sldChg>
      <pc:sldChg chg="addSp delSp modSp mod setBg delAnim modAnim">
        <pc:chgData name="Jones Egydio" userId="00575a3e5205fb66" providerId="LiveId" clId="{1A1C8028-98B5-4C67-A053-A0178320DCEE}" dt="2024-08-04T22:02:34.168" v="1158" actId="113"/>
        <pc:sldMkLst>
          <pc:docMk/>
          <pc:sldMk cId="3218267907" sldId="382"/>
        </pc:sldMkLst>
        <pc:spChg chg="del">
          <ac:chgData name="Jones Egydio" userId="00575a3e5205fb66" providerId="LiveId" clId="{1A1C8028-98B5-4C67-A053-A0178320DCEE}" dt="2024-08-04T21:45:39.720" v="741" actId="478"/>
          <ac:spMkLst>
            <pc:docMk/>
            <pc:sldMk cId="3218267907" sldId="382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4.168" v="1158" actId="113"/>
          <ac:spMkLst>
            <pc:docMk/>
            <pc:sldMk cId="3218267907" sldId="382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6:06.575" v="749" actId="478"/>
          <ac:spMkLst>
            <pc:docMk/>
            <pc:sldMk cId="3218267907" sldId="382"/>
            <ac:spMk id="17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45:48.451" v="744" actId="478"/>
          <ac:grpSpMkLst>
            <pc:docMk/>
            <pc:sldMk cId="3218267907" sldId="382"/>
            <ac:grpSpMk id="9" creationId="{00000000-0000-0000-0000-000000000000}"/>
          </ac:grpSpMkLst>
        </pc:grpChg>
        <pc:grpChg chg="mod">
          <ac:chgData name="Jones Egydio" userId="00575a3e5205fb66" providerId="LiveId" clId="{1A1C8028-98B5-4C67-A053-A0178320DCEE}" dt="2024-08-04T21:46:13.012" v="750" actId="1076"/>
          <ac:grpSpMkLst>
            <pc:docMk/>
            <pc:sldMk cId="3218267907" sldId="382"/>
            <ac:grpSpMk id="14" creationId="{00000000-0000-0000-0000-000000000000}"/>
          </ac:grpSpMkLst>
        </pc:grpChg>
        <pc:picChg chg="add mod">
          <ac:chgData name="Jones Egydio" userId="00575a3e5205fb66" providerId="LiveId" clId="{1A1C8028-98B5-4C67-A053-A0178320DCEE}" dt="2024-08-04T21:45:50.264" v="745"/>
          <ac:picMkLst>
            <pc:docMk/>
            <pc:sldMk cId="3218267907" sldId="382"/>
            <ac:picMk id="2" creationId="{8D860F8C-BCD8-6F1C-FF23-041994FE4CC9}"/>
          </ac:picMkLst>
        </pc:picChg>
        <pc:picChg chg="del">
          <ac:chgData name="Jones Egydio" userId="00575a3e5205fb66" providerId="LiveId" clId="{1A1C8028-98B5-4C67-A053-A0178320DCEE}" dt="2024-08-04T21:45:38.575" v="740" actId="478"/>
          <ac:picMkLst>
            <pc:docMk/>
            <pc:sldMk cId="3218267907" sldId="382"/>
            <ac:picMk id="5" creationId="{00000000-0000-0000-0000-000000000000}"/>
          </ac:picMkLst>
        </pc:picChg>
      </pc:sldChg>
      <pc:sldChg chg="addSp delSp modSp mod modAnim">
        <pc:chgData name="Jones Egydio" userId="00575a3e5205fb66" providerId="LiveId" clId="{1A1C8028-98B5-4C67-A053-A0178320DCEE}" dt="2024-08-04T22:02:24.935" v="1156" actId="113"/>
        <pc:sldMkLst>
          <pc:docMk/>
          <pc:sldMk cId="2129579955" sldId="385"/>
        </pc:sldMkLst>
        <pc:spChg chg="mod">
          <ac:chgData name="Jones Egydio" userId="00575a3e5205fb66" providerId="LiveId" clId="{1A1C8028-98B5-4C67-A053-A0178320DCEE}" dt="2024-08-04T21:47:44.056" v="777" actId="6549"/>
          <ac:spMkLst>
            <pc:docMk/>
            <pc:sldMk cId="2129579955" sldId="385"/>
            <ac:spMk id="4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7:23.005" v="764" actId="478"/>
          <ac:spMkLst>
            <pc:docMk/>
            <pc:sldMk cId="2129579955" sldId="385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24.935" v="1156" actId="113"/>
          <ac:spMkLst>
            <pc:docMk/>
            <pc:sldMk cId="2129579955" sldId="38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31.294" v="768" actId="1076"/>
          <ac:spMkLst>
            <pc:docMk/>
            <pc:sldMk cId="2129579955" sldId="385"/>
            <ac:spMk id="12" creationId="{00000000-0000-0000-0000-000000000000}"/>
          </ac:spMkLst>
        </pc:spChg>
        <pc:grpChg chg="del mod">
          <ac:chgData name="Jones Egydio" userId="00575a3e5205fb66" providerId="LiveId" clId="{1A1C8028-98B5-4C67-A053-A0178320DCEE}" dt="2024-08-04T21:47:32.536" v="769" actId="478"/>
          <ac:grpSpMkLst>
            <pc:docMk/>
            <pc:sldMk cId="2129579955" sldId="385"/>
            <ac:grpSpMk id="14" creationId="{00000000-0000-0000-0000-000000000000}"/>
          </ac:grpSpMkLst>
        </pc:grpChg>
        <pc:picChg chg="add del mod">
          <ac:chgData name="Jones Egydio" userId="00575a3e5205fb66" providerId="LiveId" clId="{1A1C8028-98B5-4C67-A053-A0178320DCEE}" dt="2024-08-04T21:48:14.498" v="783" actId="478"/>
          <ac:picMkLst>
            <pc:docMk/>
            <pc:sldMk cId="2129579955" sldId="385"/>
            <ac:picMk id="2" creationId="{C45FE1AD-7ED4-6A6A-2BF8-98C6AB8353E0}"/>
          </ac:picMkLst>
        </pc:picChg>
        <pc:picChg chg="del">
          <ac:chgData name="Jones Egydio" userId="00575a3e5205fb66" providerId="LiveId" clId="{1A1C8028-98B5-4C67-A053-A0178320DCEE}" dt="2024-08-04T21:47:21.961" v="763" actId="478"/>
          <ac:picMkLst>
            <pc:docMk/>
            <pc:sldMk cId="2129579955" sldId="385"/>
            <ac:picMk id="5" creationId="{00000000-0000-0000-0000-000000000000}"/>
          </ac:picMkLst>
        </pc:picChg>
        <pc:picChg chg="add mod">
          <ac:chgData name="Jones Egydio" userId="00575a3e5205fb66" providerId="LiveId" clId="{1A1C8028-98B5-4C67-A053-A0178320DCEE}" dt="2024-08-04T21:48:15.812" v="784"/>
          <ac:picMkLst>
            <pc:docMk/>
            <pc:sldMk cId="2129579955" sldId="385"/>
            <ac:picMk id="10" creationId="{C3126D06-BC6C-9111-F43B-24814B4F0A21}"/>
          </ac:picMkLst>
        </pc:picChg>
        <pc:picChg chg="mod">
          <ac:chgData name="Jones Egydio" userId="00575a3e5205fb66" providerId="LiveId" clId="{1A1C8028-98B5-4C67-A053-A0178320DCEE}" dt="2024-08-04T21:47:31.294" v="768" actId="1076"/>
          <ac:picMkLst>
            <pc:docMk/>
            <pc:sldMk cId="2129579955" sldId="385"/>
            <ac:picMk id="11" creationId="{00000000-0000-0000-0000-000000000000}"/>
          </ac:picMkLst>
        </pc:picChg>
      </pc:sldChg>
      <pc:sldChg chg="addSp delSp modSp mod">
        <pc:chgData name="Jones Egydio" userId="00575a3e5205fb66" providerId="LiveId" clId="{1A1C8028-98B5-4C67-A053-A0178320DCEE}" dt="2024-08-04T22:02:21.669" v="1155" actId="113"/>
        <pc:sldMkLst>
          <pc:docMk/>
          <pc:sldMk cId="536747054" sldId="386"/>
        </pc:sldMkLst>
        <pc:spChg chg="del mod">
          <ac:chgData name="Jones Egydio" userId="00575a3e5205fb66" providerId="LiveId" clId="{1A1C8028-98B5-4C67-A053-A0178320DCEE}" dt="2024-08-04T21:47:57.586" v="780" actId="478"/>
          <ac:spMkLst>
            <pc:docMk/>
            <pc:sldMk cId="536747054" sldId="386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21.669" v="1155" actId="113"/>
          <ac:spMkLst>
            <pc:docMk/>
            <pc:sldMk cId="536747054" sldId="386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8:19.548" v="785"/>
          <ac:picMkLst>
            <pc:docMk/>
            <pc:sldMk cId="536747054" sldId="386"/>
            <ac:picMk id="3" creationId="{71199A6C-1E98-7874-4EAF-A76010AB19C4}"/>
          </ac:picMkLst>
        </pc:picChg>
        <pc:picChg chg="del">
          <ac:chgData name="Jones Egydio" userId="00575a3e5205fb66" providerId="LiveId" clId="{1A1C8028-98B5-4C67-A053-A0178320DCEE}" dt="2024-08-04T21:47:54.696" v="778" actId="478"/>
          <ac:picMkLst>
            <pc:docMk/>
            <pc:sldMk cId="536747054" sldId="386"/>
            <ac:picMk id="5" creationId="{00000000-0000-0000-0000-000000000000}"/>
          </ac:picMkLst>
        </pc:picChg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290914410" sldId="387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36061301" sldId="388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1519538421" sldId="389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858682599" sldId="390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899698176" sldId="391"/>
        </pc:sldMkLst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24486962" sldId="392"/>
        </pc:sldMkLst>
      </pc:sldChg>
      <pc:sldChg chg="modSp">
        <pc:chgData name="Jones Egydio" userId="00575a3e5205fb66" providerId="LiveId" clId="{1A1C8028-98B5-4C67-A053-A0178320DCEE}" dt="2024-08-04T21:14:49.847" v="147" actId="20577"/>
        <pc:sldMkLst>
          <pc:docMk/>
          <pc:sldMk cId="2401999045" sldId="398"/>
        </pc:sldMkLst>
        <pc:spChg chg="mod">
          <ac:chgData name="Jones Egydio" userId="00575a3e5205fb66" providerId="LiveId" clId="{1A1C8028-98B5-4C67-A053-A0178320DCEE}" dt="2024-08-04T21:14:49.847" v="147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addSp delSp modSp mod setBg">
        <pc:chgData name="Jones Egydio" userId="00575a3e5205fb66" providerId="LiveId" clId="{1A1C8028-98B5-4C67-A053-A0178320DCEE}" dt="2024-08-04T22:02:30.284" v="1157" actId="113"/>
        <pc:sldMkLst>
          <pc:docMk/>
          <pc:sldMk cId="4234538350" sldId="408"/>
        </pc:sldMkLst>
        <pc:spChg chg="del">
          <ac:chgData name="Jones Egydio" userId="00575a3e5205fb66" providerId="LiveId" clId="{1A1C8028-98B5-4C67-A053-A0178320DCEE}" dt="2024-08-04T21:46:24.676" v="752" actId="478"/>
          <ac:spMkLst>
            <pc:docMk/>
            <pc:sldMk cId="4234538350" sldId="408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2:30.284" v="1157" actId="113"/>
          <ac:spMkLst>
            <pc:docMk/>
            <pc:sldMk cId="4234538350" sldId="408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01.483" v="759" actId="208"/>
          <ac:spMkLst>
            <pc:docMk/>
            <pc:sldMk cId="4234538350" sldId="408"/>
            <ac:spMk id="11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47:05.494" v="760" actId="208"/>
          <ac:spMkLst>
            <pc:docMk/>
            <pc:sldMk cId="4234538350" sldId="408"/>
            <ac:spMk id="26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6:31.352" v="755"/>
          <ac:picMkLst>
            <pc:docMk/>
            <pc:sldMk cId="4234538350" sldId="408"/>
            <ac:picMk id="2" creationId="{FAADD56A-DF58-91D1-91B5-B7149E362FDC}"/>
          </ac:picMkLst>
        </pc:picChg>
        <pc:picChg chg="del">
          <ac:chgData name="Jones Egydio" userId="00575a3e5205fb66" providerId="LiveId" clId="{1A1C8028-98B5-4C67-A053-A0178320DCEE}" dt="2024-08-04T21:46:23.618" v="751" actId="478"/>
          <ac:picMkLst>
            <pc:docMk/>
            <pc:sldMk cId="4234538350" sldId="408"/>
            <ac:picMk id="5" creationId="{00000000-0000-0000-0000-000000000000}"/>
          </ac:picMkLst>
        </pc:picChg>
      </pc:sldChg>
      <pc:sldChg chg="addSp delSp modSp mod setBg">
        <pc:chgData name="Jones Egydio" userId="00575a3e5205fb66" providerId="LiveId" clId="{1A1C8028-98B5-4C67-A053-A0178320DCEE}" dt="2024-08-04T22:03:01.836" v="1165" actId="113"/>
        <pc:sldMkLst>
          <pc:docMk/>
          <pc:sldMk cId="2224590171" sldId="414"/>
        </pc:sldMkLst>
        <pc:spChg chg="del">
          <ac:chgData name="Jones Egydio" userId="00575a3e5205fb66" providerId="LiveId" clId="{1A1C8028-98B5-4C67-A053-A0178320DCEE}" dt="2024-08-04T21:41:20.753" v="676" actId="478"/>
          <ac:spMkLst>
            <pc:docMk/>
            <pc:sldMk cId="2224590171" sldId="414"/>
            <ac:spMk id="6" creationId="{00000000-0000-0000-0000-000000000000}"/>
          </ac:spMkLst>
        </pc:spChg>
        <pc:spChg chg="mod">
          <ac:chgData name="Jones Egydio" userId="00575a3e5205fb66" providerId="LiveId" clId="{1A1C8028-98B5-4C67-A053-A0178320DCEE}" dt="2024-08-04T22:03:01.836" v="1165" actId="113"/>
          <ac:spMkLst>
            <pc:docMk/>
            <pc:sldMk cId="2224590171" sldId="414"/>
            <ac:spMk id="7" creationId="{00000000-0000-0000-0000-000000000000}"/>
          </ac:spMkLst>
        </pc:spChg>
        <pc:picChg chg="add mod">
          <ac:chgData name="Jones Egydio" userId="00575a3e5205fb66" providerId="LiveId" clId="{1A1C8028-98B5-4C67-A053-A0178320DCEE}" dt="2024-08-04T21:41:29.054" v="679"/>
          <ac:picMkLst>
            <pc:docMk/>
            <pc:sldMk cId="2224590171" sldId="414"/>
            <ac:picMk id="2" creationId="{6B096E78-035B-C137-95D9-CA6C85943626}"/>
          </ac:picMkLst>
        </pc:picChg>
        <pc:picChg chg="del">
          <ac:chgData name="Jones Egydio" userId="00575a3e5205fb66" providerId="LiveId" clId="{1A1C8028-98B5-4C67-A053-A0178320DCEE}" dt="2024-08-04T21:41:19.633" v="675" actId="478"/>
          <ac:picMkLst>
            <pc:docMk/>
            <pc:sldMk cId="2224590171" sldId="414"/>
            <ac:picMk id="5" creationId="{00000000-0000-0000-0000-000000000000}"/>
          </ac:picMkLst>
        </pc:picChg>
      </pc:sldChg>
      <pc:sldChg chg="delSp del mod">
        <pc:chgData name="Jones Egydio" userId="00575a3e5205fb66" providerId="LiveId" clId="{1A1C8028-98B5-4C67-A053-A0178320DCEE}" dt="2024-08-04T21:47:17.145" v="762" actId="47"/>
        <pc:sldMkLst>
          <pc:docMk/>
          <pc:sldMk cId="49777186" sldId="415"/>
        </pc:sldMkLst>
        <pc:picChg chg="del">
          <ac:chgData name="Jones Egydio" userId="00575a3e5205fb66" providerId="LiveId" clId="{1A1C8028-98B5-4C67-A053-A0178320DCEE}" dt="2024-08-04T21:47:12.531" v="761" actId="478"/>
          <ac:picMkLst>
            <pc:docMk/>
            <pc:sldMk cId="49777186" sldId="415"/>
            <ac:picMk id="5" creationId="{00000000-0000-0000-0000-000000000000}"/>
          </ac:picMkLst>
        </pc:picChg>
      </pc:sldChg>
      <pc:sldChg chg="addSp delSp modSp mod setBg delAnim setClrOvrMap">
        <pc:chgData name="Jones Egydio" userId="00575a3e5205fb66" providerId="LiveId" clId="{1A1C8028-98B5-4C67-A053-A0178320DCEE}" dt="2024-08-04T21:20:06.233" v="493" actId="26606"/>
        <pc:sldMkLst>
          <pc:docMk/>
          <pc:sldMk cId="3272271245" sldId="420"/>
        </pc:sldMkLst>
        <pc:spChg chg="mo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15" creationId="{00000000-0000-0000-0000-000000000000}"/>
          </ac:spMkLst>
        </pc:spChg>
        <pc:spChg chg="or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16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18:29.513" v="468" actId="478"/>
          <ac:spMkLst>
            <pc:docMk/>
            <pc:sldMk cId="3272271245" sldId="420"/>
            <ac:spMk id="17" creationId="{00000000-0000-0000-0000-000000000000}"/>
          </ac:spMkLst>
        </pc:spChg>
        <pc:spChg chg="add del">
          <ac:chgData name="Jones Egydio" userId="00575a3e5205fb66" providerId="LiveId" clId="{1A1C8028-98B5-4C67-A053-A0178320DCEE}" dt="2024-08-04T21:20:00.152" v="488" actId="26606"/>
          <ac:spMkLst>
            <pc:docMk/>
            <pc:sldMk cId="3272271245" sldId="420"/>
            <ac:spMk id="18" creationId="{C1DD1A8A-57D5-4A81-AD04-532B043C5611}"/>
          </ac:spMkLst>
        </pc:spChg>
        <pc:spChg chg="add del">
          <ac:chgData name="Jones Egydio" userId="00575a3e5205fb66" providerId="LiveId" clId="{1A1C8028-98B5-4C67-A053-A0178320DCEE}" dt="2024-08-04T21:20:00.152" v="488" actId="26606"/>
          <ac:spMkLst>
            <pc:docMk/>
            <pc:sldMk cId="3272271245" sldId="420"/>
            <ac:spMk id="19" creationId="{007891EC-4501-44ED-A8C8-B11B6DB767AB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2" creationId="{E91DC736-0EF8-4F87-9146-EBF1D2EE4D3D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4" creationId="{097CD68E-23E3-4007-8847-CD0944C4F7BE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5" creationId="{AF2F604E-43BE-4DC3-B983-E071523364F8}"/>
          </ac:spMkLst>
        </pc:spChg>
        <pc:spChg chg="add del">
          <ac:chgData name="Jones Egydio" userId="00575a3e5205fb66" providerId="LiveId" clId="{1A1C8028-98B5-4C67-A053-A0178320DCEE}" dt="2024-08-04T21:20:02.168" v="490" actId="26606"/>
          <ac:spMkLst>
            <pc:docMk/>
            <pc:sldMk cId="3272271245" sldId="420"/>
            <ac:spMk id="26" creationId="{08C9B587-E65E-4B52-B37C-ABEBB6E87928}"/>
          </ac:spMkLst>
        </pc:spChg>
        <pc:spChg chg="add del">
          <ac:chgData name="Jones Egydio" userId="00575a3e5205fb66" providerId="LiveId" clId="{1A1C8028-98B5-4C67-A053-A0178320DCEE}" dt="2024-08-04T21:20:06.204" v="492" actId="26606"/>
          <ac:spMkLst>
            <pc:docMk/>
            <pc:sldMk cId="3272271245" sldId="420"/>
            <ac:spMk id="28" creationId="{06DA9DF9-31F7-4056-B42E-878CC92417B8}"/>
          </ac:spMkLst>
        </pc:spChg>
        <pc:spChg chg="add">
          <ac:chgData name="Jones Egydio" userId="00575a3e5205fb66" providerId="LiveId" clId="{1A1C8028-98B5-4C67-A053-A0178320DCEE}" dt="2024-08-04T21:20:06.233" v="493" actId="26606"/>
          <ac:spMkLst>
            <pc:docMk/>
            <pc:sldMk cId="3272271245" sldId="420"/>
            <ac:spMk id="30" creationId="{71B2258F-86CA-4D4D-8270-BC05FCDEBFB3}"/>
          </ac:spMkLst>
        </pc:spChg>
        <pc:grpChg chg="del">
          <ac:chgData name="Jones Egydio" userId="00575a3e5205fb66" providerId="LiveId" clId="{1A1C8028-98B5-4C67-A053-A0178320DCEE}" dt="2024-08-04T21:18:23.639" v="463" actId="478"/>
          <ac:grpSpMkLst>
            <pc:docMk/>
            <pc:sldMk cId="3272271245" sldId="420"/>
            <ac:grpSpMk id="11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6.948" v="466" actId="478"/>
          <ac:grpSpMkLst>
            <pc:docMk/>
            <pc:sldMk cId="3272271245" sldId="420"/>
            <ac:grpSpMk id="1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5.209" v="464" actId="478"/>
          <ac:grpSpMkLst>
            <pc:docMk/>
            <pc:sldMk cId="3272271245" sldId="420"/>
            <ac:grpSpMk id="21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5.825" v="465" actId="478"/>
          <ac:grpSpMkLst>
            <pc:docMk/>
            <pc:sldMk cId="3272271245" sldId="420"/>
            <ac:grpSpMk id="23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18:27.887" v="467" actId="478"/>
          <ac:grpSpMkLst>
            <pc:docMk/>
            <pc:sldMk cId="3272271245" sldId="420"/>
            <ac:grpSpMk id="27" creationId="{00000000-0000-0000-0000-000000000000}"/>
          </ac:grpSpMkLst>
        </pc:grpChg>
        <pc:picChg chg="add mod ord">
          <ac:chgData name="Jones Egydio" userId="00575a3e5205fb66" providerId="LiveId" clId="{1A1C8028-98B5-4C67-A053-A0178320DCEE}" dt="2024-08-04T21:20:06.233" v="493" actId="26606"/>
          <ac:picMkLst>
            <pc:docMk/>
            <pc:sldMk cId="3272271245" sldId="420"/>
            <ac:picMk id="3" creationId="{DAB0D459-17F7-D15E-CAF6-4AE371F86197}"/>
          </ac:picMkLst>
        </pc:picChg>
        <pc:picChg chg="ord">
          <ac:chgData name="Jones Egydio" userId="00575a3e5205fb66" providerId="LiveId" clId="{1A1C8028-98B5-4C67-A053-A0178320DCEE}" dt="2024-08-04T21:20:06.204" v="492" actId="26606"/>
          <ac:picMkLst>
            <pc:docMk/>
            <pc:sldMk cId="3272271245" sldId="420"/>
            <ac:picMk id="8" creationId="{72618A99-FB08-4717-A299-4E1857B5FD00}"/>
          </ac:picMkLst>
        </pc:picChg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4213383743" sldId="421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3443604120" sldId="422"/>
        </pc:sldMkLst>
      </pc:sldChg>
      <pc:sldChg chg="del">
        <pc:chgData name="Jones Egydio" userId="00575a3e5205fb66" providerId="LiveId" clId="{1A1C8028-98B5-4C67-A053-A0178320DCEE}" dt="2024-08-04T21:36:14.892" v="658" actId="47"/>
        <pc:sldMkLst>
          <pc:docMk/>
          <pc:sldMk cId="518758328" sldId="423"/>
        </pc:sldMkLst>
      </pc:sldChg>
      <pc:sldChg chg="addSp delSp modSp add mod setBg">
        <pc:chgData name="Jones Egydio" userId="00575a3e5205fb66" providerId="LiveId" clId="{1A1C8028-98B5-4C67-A053-A0178320DCEE}" dt="2024-08-04T21:20:21.817" v="494" actId="26606"/>
        <pc:sldMkLst>
          <pc:docMk/>
          <pc:sldMk cId="1618940255" sldId="424"/>
        </pc:sldMkLst>
        <pc:spChg chg="mo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15" creationId="{00000000-0000-0000-0000-000000000000}"/>
          </ac:spMkLst>
        </pc:spChg>
        <pc:spChg chg="or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16" creationId="{00000000-0000-0000-0000-000000000000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1" creationId="{A8384FB5-9ADC-4DDC-881B-597D56F5B15D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3" creationId="{91E5A9A7-95C6-4F4F-B00E-C82E07FE62EF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5" creationId="{D07DD2DE-F619-49DD-B5E7-03A290FF4ED1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7" creationId="{85149191-5F60-4A28-AAFF-039F96B0F3EC}"/>
          </ac:spMkLst>
        </pc:spChg>
        <pc:spChg chg="add">
          <ac:chgData name="Jones Egydio" userId="00575a3e5205fb66" providerId="LiveId" clId="{1A1C8028-98B5-4C67-A053-A0178320DCEE}" dt="2024-08-04T21:20:21.817" v="494" actId="26606"/>
          <ac:spMkLst>
            <pc:docMk/>
            <pc:sldMk cId="1618940255" sldId="424"/>
            <ac:spMk id="29" creationId="{F8260ED5-17F7-4158-B241-D51DD4CF1B7E}"/>
          </ac:spMkLst>
        </pc:spChg>
        <pc:picChg chg="add mod">
          <ac:chgData name="Jones Egydio" userId="00575a3e5205fb66" providerId="LiveId" clId="{1A1C8028-98B5-4C67-A053-A0178320DCEE}" dt="2024-08-04T21:20:21.817" v="494" actId="26606"/>
          <ac:picMkLst>
            <pc:docMk/>
            <pc:sldMk cId="1618940255" sldId="424"/>
            <ac:picMk id="2" creationId="{3E4CABAF-D8ED-C32E-6CF4-8CB8E1E69187}"/>
          </ac:picMkLst>
        </pc:picChg>
        <pc:picChg chg="del mod">
          <ac:chgData name="Jones Egydio" userId="00575a3e5205fb66" providerId="LiveId" clId="{1A1C8028-98B5-4C67-A053-A0178320DCEE}" dt="2024-08-04T21:19:33.478" v="481" actId="478"/>
          <ac:picMkLst>
            <pc:docMk/>
            <pc:sldMk cId="1618940255" sldId="424"/>
            <ac:picMk id="3" creationId="{DAB0D459-17F7-D15E-CAF6-4AE371F86197}"/>
          </ac:picMkLst>
        </pc:picChg>
        <pc:picChg chg="ord">
          <ac:chgData name="Jones Egydio" userId="00575a3e5205fb66" providerId="LiveId" clId="{1A1C8028-98B5-4C67-A053-A0178320DCEE}" dt="2024-08-04T21:20:21.817" v="494" actId="26606"/>
          <ac:picMkLst>
            <pc:docMk/>
            <pc:sldMk cId="1618940255" sldId="424"/>
            <ac:picMk id="8" creationId="{72618A99-FB08-4717-A299-4E1857B5FD00}"/>
          </ac:picMkLst>
        </pc:picChg>
      </pc:sldChg>
      <pc:sldChg chg="addSp delSp modSp add mod">
        <pc:chgData name="Jones Egydio" userId="00575a3e5205fb66" providerId="LiveId" clId="{1A1C8028-98B5-4C67-A053-A0178320DCEE}" dt="2024-08-04T22:03:08.791" v="1167" actId="113"/>
        <pc:sldMkLst>
          <pc:docMk/>
          <pc:sldMk cId="93765236" sldId="425"/>
        </pc:sldMkLst>
        <pc:spChg chg="add mod">
          <ac:chgData name="Jones Egydio" userId="00575a3e5205fb66" providerId="LiveId" clId="{1A1C8028-98B5-4C67-A053-A0178320DCEE}" dt="2024-08-04T21:27:29.450" v="582" actId="1076"/>
          <ac:spMkLst>
            <pc:docMk/>
            <pc:sldMk cId="93765236" sldId="425"/>
            <ac:spMk id="2" creationId="{24A9F542-74F5-502B-F8E7-C3C908B7769F}"/>
          </ac:spMkLst>
        </pc:spChg>
        <pc:spChg chg="add del mod">
          <ac:chgData name="Jones Egydio" userId="00575a3e5205fb66" providerId="LiveId" clId="{1A1C8028-98B5-4C67-A053-A0178320DCEE}" dt="2024-08-04T21:35:37.716" v="657" actId="478"/>
          <ac:spMkLst>
            <pc:docMk/>
            <pc:sldMk cId="93765236" sldId="425"/>
            <ac:spMk id="4" creationId="{2BC13DCD-08AF-4E33-0F72-DF1E5E09175B}"/>
          </ac:spMkLst>
        </pc:spChg>
        <pc:spChg chg="mod">
          <ac:chgData name="Jones Egydio" userId="00575a3e5205fb66" providerId="LiveId" clId="{1A1C8028-98B5-4C67-A053-A0178320DCEE}" dt="2024-08-04T22:03:08.791" v="1167" actId="113"/>
          <ac:spMkLst>
            <pc:docMk/>
            <pc:sldMk cId="93765236" sldId="425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25:34.409" v="581" actId="20577"/>
          <ac:spMkLst>
            <pc:docMk/>
            <pc:sldMk cId="93765236" sldId="425"/>
            <ac:spMk id="15" creationId="{00000000-0000-0000-0000-000000000000}"/>
          </ac:spMkLst>
        </pc:spChg>
      </pc:sldChg>
      <pc:sldChg chg="addSp delSp modSp add mod ord delAnim">
        <pc:chgData name="Jones Egydio" userId="00575a3e5205fb66" providerId="LiveId" clId="{1A1C8028-98B5-4C67-A053-A0178320DCEE}" dt="2024-08-04T22:02:16.686" v="1154" actId="113"/>
        <pc:sldMkLst>
          <pc:docMk/>
          <pc:sldMk cId="3745555006" sldId="426"/>
        </pc:sldMkLst>
        <pc:spChg chg="add mod">
          <ac:chgData name="Jones Egydio" userId="00575a3e5205fb66" providerId="LiveId" clId="{1A1C8028-98B5-4C67-A053-A0178320DCEE}" dt="2024-08-04T21:50:42.401" v="823" actId="1076"/>
          <ac:spMkLst>
            <pc:docMk/>
            <pc:sldMk cId="3745555006" sldId="426"/>
            <ac:spMk id="3" creationId="{27C72705-336A-E39D-41E4-2A3F06EEBC2D}"/>
          </ac:spMkLst>
        </pc:spChg>
        <pc:spChg chg="add mod">
          <ac:chgData name="Jones Egydio" userId="00575a3e5205fb66" providerId="LiveId" clId="{1A1C8028-98B5-4C67-A053-A0178320DCEE}" dt="2024-08-04T21:51:31.172" v="906" actId="113"/>
          <ac:spMkLst>
            <pc:docMk/>
            <pc:sldMk cId="3745555006" sldId="426"/>
            <ac:spMk id="4" creationId="{107336F6-20AD-9F9F-EA4F-3B5F06637C23}"/>
          </ac:spMkLst>
        </pc:spChg>
        <pc:spChg chg="mod">
          <ac:chgData name="Jones Egydio" userId="00575a3e5205fb66" providerId="LiveId" clId="{1A1C8028-98B5-4C67-A053-A0178320DCEE}" dt="2024-08-04T22:02:16.686" v="1154" actId="113"/>
          <ac:spMkLst>
            <pc:docMk/>
            <pc:sldMk cId="3745555006" sldId="426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9:43.012" v="811" actId="478"/>
          <ac:spMkLst>
            <pc:docMk/>
            <pc:sldMk cId="3745555006" sldId="426"/>
            <ac:spMk id="15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49:46.468" v="814" actId="478"/>
          <ac:spMkLst>
            <pc:docMk/>
            <pc:sldMk cId="3745555006" sldId="426"/>
            <ac:spMk id="22" creationId="{00000000-0000-0000-0000-000000000000}"/>
          </ac:spMkLst>
        </pc:spChg>
        <pc:grpChg chg="del">
          <ac:chgData name="Jones Egydio" userId="00575a3e5205fb66" providerId="LiveId" clId="{1A1C8028-98B5-4C67-A053-A0178320DCEE}" dt="2024-08-04T21:49:44.942" v="813" actId="478"/>
          <ac:grpSpMkLst>
            <pc:docMk/>
            <pc:sldMk cId="3745555006" sldId="426"/>
            <ac:grpSpMk id="14" creationId="{00000000-0000-0000-0000-000000000000}"/>
          </ac:grpSpMkLst>
        </pc:grpChg>
        <pc:grpChg chg="del">
          <ac:chgData name="Jones Egydio" userId="00575a3e5205fb66" providerId="LiveId" clId="{1A1C8028-98B5-4C67-A053-A0178320DCEE}" dt="2024-08-04T21:49:43.859" v="812" actId="478"/>
          <ac:grpSpMkLst>
            <pc:docMk/>
            <pc:sldMk cId="3745555006" sldId="426"/>
            <ac:grpSpMk id="17" creationId="{00000000-0000-0000-0000-000000000000}"/>
          </ac:grpSpMkLst>
        </pc:grpChg>
      </pc:sldChg>
      <pc:sldChg chg="addSp delSp modSp add mod">
        <pc:chgData name="Jones Egydio" userId="00575a3e5205fb66" providerId="LiveId" clId="{1A1C8028-98B5-4C67-A053-A0178320DCEE}" dt="2024-08-04T22:02:13.309" v="1153" actId="113"/>
        <pc:sldMkLst>
          <pc:docMk/>
          <pc:sldMk cId="3444927076" sldId="427"/>
        </pc:sldMkLst>
        <pc:spChg chg="del">
          <ac:chgData name="Jones Egydio" userId="00575a3e5205fb66" providerId="LiveId" clId="{1A1C8028-98B5-4C67-A053-A0178320DCEE}" dt="2024-08-04T21:52:26.848" v="983" actId="478"/>
          <ac:spMkLst>
            <pc:docMk/>
            <pc:sldMk cId="3444927076" sldId="427"/>
            <ac:spMk id="3" creationId="{27C72705-336A-E39D-41E4-2A3F06EEBC2D}"/>
          </ac:spMkLst>
        </pc:spChg>
        <pc:spChg chg="del">
          <ac:chgData name="Jones Egydio" userId="00575a3e5205fb66" providerId="LiveId" clId="{1A1C8028-98B5-4C67-A053-A0178320DCEE}" dt="2024-08-04T21:52:28.251" v="984" actId="478"/>
          <ac:spMkLst>
            <pc:docMk/>
            <pc:sldMk cId="3444927076" sldId="427"/>
            <ac:spMk id="4" creationId="{107336F6-20AD-9F9F-EA4F-3B5F06637C23}"/>
          </ac:spMkLst>
        </pc:spChg>
        <pc:spChg chg="add mod">
          <ac:chgData name="Jones Egydio" userId="00575a3e5205fb66" providerId="LiveId" clId="{1A1C8028-98B5-4C67-A053-A0178320DCEE}" dt="2024-08-04T21:52:44.605" v="987" actId="123"/>
          <ac:spMkLst>
            <pc:docMk/>
            <pc:sldMk cId="3444927076" sldId="427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13.309" v="1153" actId="113"/>
          <ac:spMkLst>
            <pc:docMk/>
            <pc:sldMk cId="3444927076" sldId="427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1:54:40.791" v="1001" actId="14100"/>
          <ac:spMkLst>
            <pc:docMk/>
            <pc:sldMk cId="3444927076" sldId="427"/>
            <ac:spMk id="11" creationId="{FBB5A832-5F94-8AEA-12ED-B4FF3F87F957}"/>
          </ac:spMkLst>
        </pc:spChg>
        <pc:spChg chg="add mod">
          <ac:chgData name="Jones Egydio" userId="00575a3e5205fb66" providerId="LiveId" clId="{1A1C8028-98B5-4C67-A053-A0178320DCEE}" dt="2024-08-04T21:53:02.839" v="991" actId="1076"/>
          <ac:spMkLst>
            <pc:docMk/>
            <pc:sldMk cId="3444927076" sldId="427"/>
            <ac:spMk id="12" creationId="{785695C9-CE1D-188D-12F4-5A0E583267D7}"/>
          </ac:spMkLst>
        </pc:spChg>
        <pc:spChg chg="add mod">
          <ac:chgData name="Jones Egydio" userId="00575a3e5205fb66" providerId="LiveId" clId="{1A1C8028-98B5-4C67-A053-A0178320DCEE}" dt="2024-08-04T21:53:08.938" v="993" actId="1076"/>
          <ac:spMkLst>
            <pc:docMk/>
            <pc:sldMk cId="3444927076" sldId="427"/>
            <ac:spMk id="13" creationId="{661D5406-5C18-F487-FDA4-07BA55A43C54}"/>
          </ac:spMkLst>
        </pc:spChg>
        <pc:picChg chg="add mod">
          <ac:chgData name="Jones Egydio" userId="00575a3e5205fb66" providerId="LiveId" clId="{1A1C8028-98B5-4C67-A053-A0178320DCEE}" dt="2024-08-04T21:52:53.236" v="988" actId="1076"/>
          <ac:picMkLst>
            <pc:docMk/>
            <pc:sldMk cId="3444927076" sldId="427"/>
            <ac:picMk id="6" creationId="{AD3D76A2-E30A-B390-2E3E-ECFA30FF3F5E}"/>
          </ac:picMkLst>
        </pc:picChg>
        <pc:cxnChg chg="add mod">
          <ac:chgData name="Jones Egydio" userId="00575a3e5205fb66" providerId="LiveId" clId="{1A1C8028-98B5-4C67-A053-A0178320DCEE}" dt="2024-08-04T21:52:53.236" v="988" actId="1076"/>
          <ac:cxnSpMkLst>
            <pc:docMk/>
            <pc:sldMk cId="3444927076" sldId="427"/>
            <ac:cxnSpMk id="9" creationId="{3DB7D8F3-C3D1-4489-87AF-D5A2ECB54888}"/>
          </ac:cxnSpMkLst>
        </pc:cxnChg>
        <pc:cxnChg chg="add mod">
          <ac:chgData name="Jones Egydio" userId="00575a3e5205fb66" providerId="LiveId" clId="{1A1C8028-98B5-4C67-A053-A0178320DCEE}" dt="2024-08-04T21:54:40.791" v="1001" actId="14100"/>
          <ac:cxnSpMkLst>
            <pc:docMk/>
            <pc:sldMk cId="3444927076" sldId="427"/>
            <ac:cxnSpMk id="10" creationId="{698FB3EF-813F-8AA9-7A69-ABD6901E2BAD}"/>
          </ac:cxnSpMkLst>
        </pc:cxnChg>
      </pc:sldChg>
      <pc:sldChg chg="addSp modSp add mod">
        <pc:chgData name="Jones Egydio" userId="00575a3e5205fb66" providerId="LiveId" clId="{1A1C8028-98B5-4C67-A053-A0178320DCEE}" dt="2024-08-04T22:02:10.406" v="1152" actId="113"/>
        <pc:sldMkLst>
          <pc:docMk/>
          <pc:sldMk cId="489400830" sldId="428"/>
        </pc:sldMkLst>
        <pc:spChg chg="add mod">
          <ac:chgData name="Jones Egydio" userId="00575a3e5205fb66" providerId="LiveId" clId="{1A1C8028-98B5-4C67-A053-A0178320DCEE}" dt="2024-08-04T21:55:12.764" v="1006" actId="1076"/>
          <ac:spMkLst>
            <pc:docMk/>
            <pc:sldMk cId="489400830" sldId="428"/>
            <ac:spMk id="4" creationId="{84144C1F-63F3-1087-A31A-CEC3C9391F61}"/>
          </ac:spMkLst>
        </pc:spChg>
        <pc:spChg chg="mod">
          <ac:chgData name="Jones Egydio" userId="00575a3e5205fb66" providerId="LiveId" clId="{1A1C8028-98B5-4C67-A053-A0178320DCEE}" dt="2024-08-04T21:54:25.182" v="999" actId="20577"/>
          <ac:spMkLst>
            <pc:docMk/>
            <pc:sldMk cId="489400830" sldId="428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10.406" v="1152" actId="113"/>
          <ac:spMkLst>
            <pc:docMk/>
            <pc:sldMk cId="489400830" sldId="428"/>
            <ac:spMk id="7" creationId="{00000000-0000-0000-0000-000000000000}"/>
          </ac:spMkLst>
        </pc:spChg>
        <pc:spChg chg="mod">
          <ac:chgData name="Jones Egydio" userId="00575a3e5205fb66" providerId="LiveId" clId="{1A1C8028-98B5-4C67-A053-A0178320DCEE}" dt="2024-08-04T21:54:35.878" v="1000" actId="14100"/>
          <ac:spMkLst>
            <pc:docMk/>
            <pc:sldMk cId="489400830" sldId="428"/>
            <ac:spMk id="11" creationId="{FBB5A832-5F94-8AEA-12ED-B4FF3F87F957}"/>
          </ac:spMkLst>
        </pc:spChg>
        <pc:spChg chg="add mod">
          <ac:chgData name="Jones Egydio" userId="00575a3e5205fb66" providerId="LiveId" clId="{1A1C8028-98B5-4C67-A053-A0178320DCEE}" dt="2024-08-04T21:55:12.764" v="1006" actId="1076"/>
          <ac:spMkLst>
            <pc:docMk/>
            <pc:sldMk cId="489400830" sldId="428"/>
            <ac:spMk id="14" creationId="{24B361D6-6F94-7666-4A0B-8C66C8CFCBBA}"/>
          </ac:spMkLst>
        </pc:spChg>
        <pc:cxnChg chg="mod">
          <ac:chgData name="Jones Egydio" userId="00575a3e5205fb66" providerId="LiveId" clId="{1A1C8028-98B5-4C67-A053-A0178320DCEE}" dt="2024-08-04T21:54:35.878" v="1000" actId="14100"/>
          <ac:cxnSpMkLst>
            <pc:docMk/>
            <pc:sldMk cId="489400830" sldId="428"/>
            <ac:cxnSpMk id="10" creationId="{698FB3EF-813F-8AA9-7A69-ABD6901E2BAD}"/>
          </ac:cxnSpMkLst>
        </pc:cxnChg>
      </pc:sldChg>
      <pc:sldChg chg="addSp delSp modSp add mod">
        <pc:chgData name="Jones Egydio" userId="00575a3e5205fb66" providerId="LiveId" clId="{1A1C8028-98B5-4C67-A053-A0178320DCEE}" dt="2024-08-04T22:02:07.499" v="1151" actId="113"/>
        <pc:sldMkLst>
          <pc:docMk/>
          <pc:sldMk cId="634117544" sldId="429"/>
        </pc:sldMkLst>
        <pc:spChg chg="add mod">
          <ac:chgData name="Jones Egydio" userId="00575a3e5205fb66" providerId="LiveId" clId="{1A1C8028-98B5-4C67-A053-A0178320DCEE}" dt="2024-08-04T21:56:39.367" v="1014" actId="1076"/>
          <ac:spMkLst>
            <pc:docMk/>
            <pc:sldMk cId="634117544" sldId="429"/>
            <ac:spMk id="3" creationId="{61790852-B719-93B1-CE6B-358B0A96F1F3}"/>
          </ac:spMkLst>
        </pc:spChg>
        <pc:spChg chg="del">
          <ac:chgData name="Jones Egydio" userId="00575a3e5205fb66" providerId="LiveId" clId="{1A1C8028-98B5-4C67-A053-A0178320DCEE}" dt="2024-08-04T21:56:30.694" v="1011" actId="478"/>
          <ac:spMkLst>
            <pc:docMk/>
            <pc:sldMk cId="634117544" sldId="429"/>
            <ac:spMk id="4" creationId="{84144C1F-63F3-1087-A31A-CEC3C9391F61}"/>
          </ac:spMkLst>
        </pc:spChg>
        <pc:spChg chg="mod">
          <ac:chgData name="Jones Egydio" userId="00575a3e5205fb66" providerId="LiveId" clId="{1A1C8028-98B5-4C67-A053-A0178320DCEE}" dt="2024-08-04T21:56:08.001" v="1009" actId="114"/>
          <ac:spMkLst>
            <pc:docMk/>
            <pc:sldMk cId="634117544" sldId="429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7.499" v="1151" actId="113"/>
          <ac:spMkLst>
            <pc:docMk/>
            <pc:sldMk cId="634117544" sldId="429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6:28.816" v="1010" actId="478"/>
          <ac:spMkLst>
            <pc:docMk/>
            <pc:sldMk cId="634117544" sldId="429"/>
            <ac:spMk id="13" creationId="{661D5406-5C18-F487-FDA4-07BA55A43C54}"/>
          </ac:spMkLst>
        </pc:spChg>
        <pc:spChg chg="del">
          <ac:chgData name="Jones Egydio" userId="00575a3e5205fb66" providerId="LiveId" clId="{1A1C8028-98B5-4C67-A053-A0178320DCEE}" dt="2024-08-04T21:56:32.124" v="1012" actId="478"/>
          <ac:spMkLst>
            <pc:docMk/>
            <pc:sldMk cId="634117544" sldId="429"/>
            <ac:spMk id="14" creationId="{24B361D6-6F94-7666-4A0B-8C66C8CFCBBA}"/>
          </ac:spMkLst>
        </pc:spChg>
        <pc:spChg chg="add mod">
          <ac:chgData name="Jones Egydio" userId="00575a3e5205fb66" providerId="LiveId" clId="{1A1C8028-98B5-4C67-A053-A0178320DCEE}" dt="2024-08-04T21:56:39.367" v="1014" actId="1076"/>
          <ac:spMkLst>
            <pc:docMk/>
            <pc:sldMk cId="634117544" sldId="429"/>
            <ac:spMk id="15" creationId="{0903C1B1-87E0-CF37-174F-B466DCECC37A}"/>
          </ac:spMkLst>
        </pc:spChg>
        <pc:cxnChg chg="add mod">
          <ac:chgData name="Jones Egydio" userId="00575a3e5205fb66" providerId="LiveId" clId="{1A1C8028-98B5-4C67-A053-A0178320DCEE}" dt="2024-08-04T21:56:51.562" v="1018" actId="208"/>
          <ac:cxnSpMkLst>
            <pc:docMk/>
            <pc:sldMk cId="634117544" sldId="429"/>
            <ac:cxnSpMk id="17" creationId="{AAF09C40-2C44-D976-B3AD-4FA1D79E30EA}"/>
          </ac:cxnSpMkLst>
        </pc:cxnChg>
      </pc:sldChg>
      <pc:sldChg chg="addSp delSp modSp add mod">
        <pc:chgData name="Jones Egydio" userId="00575a3e5205fb66" providerId="LiveId" clId="{1A1C8028-98B5-4C67-A053-A0178320DCEE}" dt="2024-08-04T22:02:03.895" v="1150" actId="113"/>
        <pc:sldMkLst>
          <pc:docMk/>
          <pc:sldMk cId="1766625012" sldId="430"/>
        </pc:sldMkLst>
        <pc:spChg chg="del">
          <ac:chgData name="Jones Egydio" userId="00575a3e5205fb66" providerId="LiveId" clId="{1A1C8028-98B5-4C67-A053-A0178320DCEE}" dt="2024-08-04T21:57:47.653" v="1026" actId="478"/>
          <ac:spMkLst>
            <pc:docMk/>
            <pc:sldMk cId="1766625012" sldId="430"/>
            <ac:spMk id="3" creationId="{61790852-B719-93B1-CE6B-358B0A96F1F3}"/>
          </ac:spMkLst>
        </pc:spChg>
        <pc:spChg chg="mod">
          <ac:chgData name="Jones Egydio" userId="00575a3e5205fb66" providerId="LiveId" clId="{1A1C8028-98B5-4C67-A053-A0178320DCEE}" dt="2024-08-04T21:57:20.664" v="1020"/>
          <ac:spMkLst>
            <pc:docMk/>
            <pc:sldMk cId="1766625012" sldId="430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3.895" v="1150" actId="113"/>
          <ac:spMkLst>
            <pc:docMk/>
            <pc:sldMk cId="1766625012" sldId="430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7:42.286" v="1023" actId="478"/>
          <ac:spMkLst>
            <pc:docMk/>
            <pc:sldMk cId="1766625012" sldId="430"/>
            <ac:spMk id="11" creationId="{FBB5A832-5F94-8AEA-12ED-B4FF3F87F957}"/>
          </ac:spMkLst>
        </pc:spChg>
        <pc:spChg chg="del">
          <ac:chgData name="Jones Egydio" userId="00575a3e5205fb66" providerId="LiveId" clId="{1A1C8028-98B5-4C67-A053-A0178320DCEE}" dt="2024-08-04T21:57:38.187" v="1021" actId="478"/>
          <ac:spMkLst>
            <pc:docMk/>
            <pc:sldMk cId="1766625012" sldId="430"/>
            <ac:spMk id="12" creationId="{785695C9-CE1D-188D-12F4-5A0E583267D7}"/>
          </ac:spMkLst>
        </pc:spChg>
        <pc:spChg chg="add mod">
          <ac:chgData name="Jones Egydio" userId="00575a3e5205fb66" providerId="LiveId" clId="{1A1C8028-98B5-4C67-A053-A0178320DCEE}" dt="2024-08-04T21:58:15.577" v="1036" actId="1076"/>
          <ac:spMkLst>
            <pc:docMk/>
            <pc:sldMk cId="1766625012" sldId="430"/>
            <ac:spMk id="13" creationId="{1F5AEF53-346E-EA90-6DCF-9BCCCF87CF42}"/>
          </ac:spMkLst>
        </pc:spChg>
        <pc:spChg chg="add mod">
          <ac:chgData name="Jones Egydio" userId="00575a3e5205fb66" providerId="LiveId" clId="{1A1C8028-98B5-4C67-A053-A0178320DCEE}" dt="2024-08-04T21:58:09.782" v="1034" actId="1076"/>
          <ac:spMkLst>
            <pc:docMk/>
            <pc:sldMk cId="1766625012" sldId="430"/>
            <ac:spMk id="14" creationId="{923F1F5D-09B8-970F-D30A-DE84A3F3C675}"/>
          </ac:spMkLst>
        </pc:spChg>
        <pc:spChg chg="del">
          <ac:chgData name="Jones Egydio" userId="00575a3e5205fb66" providerId="LiveId" clId="{1A1C8028-98B5-4C67-A053-A0178320DCEE}" dt="2024-08-04T21:57:48.839" v="1027" actId="478"/>
          <ac:spMkLst>
            <pc:docMk/>
            <pc:sldMk cId="1766625012" sldId="430"/>
            <ac:spMk id="15" creationId="{0903C1B1-87E0-CF37-174F-B466DCECC37A}"/>
          </ac:spMkLst>
        </pc:spChg>
        <pc:spChg chg="add mod">
          <ac:chgData name="Jones Egydio" userId="00575a3e5205fb66" providerId="LiveId" clId="{1A1C8028-98B5-4C67-A053-A0178320DCEE}" dt="2024-08-04T21:57:55.238" v="1029" actId="1076"/>
          <ac:spMkLst>
            <pc:docMk/>
            <pc:sldMk cId="1766625012" sldId="430"/>
            <ac:spMk id="18" creationId="{1F654D31-17DF-D015-1564-B430D704C56B}"/>
          </ac:spMkLst>
        </pc:spChg>
        <pc:picChg chg="mod">
          <ac:chgData name="Jones Egydio" userId="00575a3e5205fb66" providerId="LiveId" clId="{1A1C8028-98B5-4C67-A053-A0178320DCEE}" dt="2024-08-04T21:57:58.940" v="1030" actId="1076"/>
          <ac:picMkLst>
            <pc:docMk/>
            <pc:sldMk cId="1766625012" sldId="430"/>
            <ac:picMk id="6" creationId="{AD3D76A2-E30A-B390-2E3E-ECFA30FF3F5E}"/>
          </ac:picMkLst>
        </pc:picChg>
        <pc:cxnChg chg="del">
          <ac:chgData name="Jones Egydio" userId="00575a3e5205fb66" providerId="LiveId" clId="{1A1C8028-98B5-4C67-A053-A0178320DCEE}" dt="2024-08-04T21:57:39.383" v="1022" actId="478"/>
          <ac:cxnSpMkLst>
            <pc:docMk/>
            <pc:sldMk cId="1766625012" sldId="430"/>
            <ac:cxnSpMk id="9" creationId="{3DB7D8F3-C3D1-4489-87AF-D5A2ECB54888}"/>
          </ac:cxnSpMkLst>
        </pc:cxnChg>
        <pc:cxnChg chg="del mod">
          <ac:chgData name="Jones Egydio" userId="00575a3e5205fb66" providerId="LiveId" clId="{1A1C8028-98B5-4C67-A053-A0178320DCEE}" dt="2024-08-04T21:57:43.252" v="1024" actId="478"/>
          <ac:cxnSpMkLst>
            <pc:docMk/>
            <pc:sldMk cId="1766625012" sldId="430"/>
            <ac:cxnSpMk id="10" creationId="{698FB3EF-813F-8AA9-7A69-ABD6901E2BAD}"/>
          </ac:cxnSpMkLst>
        </pc:cxnChg>
        <pc:cxnChg chg="mod">
          <ac:chgData name="Jones Egydio" userId="00575a3e5205fb66" providerId="LiveId" clId="{1A1C8028-98B5-4C67-A053-A0178320DCEE}" dt="2024-08-04T21:58:20.576" v="1039" actId="14100"/>
          <ac:cxnSpMkLst>
            <pc:docMk/>
            <pc:sldMk cId="1766625012" sldId="430"/>
            <ac:cxnSpMk id="17" creationId="{AAF09C40-2C44-D976-B3AD-4FA1D79E30EA}"/>
          </ac:cxnSpMkLst>
        </pc:cxnChg>
      </pc:sldChg>
      <pc:sldChg chg="delSp modSp add mod">
        <pc:chgData name="Jones Egydio" userId="00575a3e5205fb66" providerId="LiveId" clId="{1A1C8028-98B5-4C67-A053-A0178320DCEE}" dt="2024-08-04T22:02:00.424" v="1149" actId="113"/>
        <pc:sldMkLst>
          <pc:docMk/>
          <pc:sldMk cId="3949538777" sldId="431"/>
        </pc:sldMkLst>
        <pc:spChg chg="mod">
          <ac:chgData name="Jones Egydio" userId="00575a3e5205fb66" providerId="LiveId" clId="{1A1C8028-98B5-4C67-A053-A0178320DCEE}" dt="2024-08-04T22:00:05.201" v="1094" actId="15"/>
          <ac:spMkLst>
            <pc:docMk/>
            <pc:sldMk cId="3949538777" sldId="431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2:00.424" v="1149" actId="113"/>
          <ac:spMkLst>
            <pc:docMk/>
            <pc:sldMk cId="3949538777" sldId="431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1:59:13.912" v="1080" actId="478"/>
          <ac:spMkLst>
            <pc:docMk/>
            <pc:sldMk cId="3949538777" sldId="431"/>
            <ac:spMk id="13" creationId="{1F5AEF53-346E-EA90-6DCF-9BCCCF87CF42}"/>
          </ac:spMkLst>
        </pc:spChg>
        <pc:spChg chg="del">
          <ac:chgData name="Jones Egydio" userId="00575a3e5205fb66" providerId="LiveId" clId="{1A1C8028-98B5-4C67-A053-A0178320DCEE}" dt="2024-08-04T21:59:14.999" v="1081" actId="478"/>
          <ac:spMkLst>
            <pc:docMk/>
            <pc:sldMk cId="3949538777" sldId="431"/>
            <ac:spMk id="14" creationId="{923F1F5D-09B8-970F-D30A-DE84A3F3C675}"/>
          </ac:spMkLst>
        </pc:spChg>
        <pc:spChg chg="del">
          <ac:chgData name="Jones Egydio" userId="00575a3e5205fb66" providerId="LiveId" clId="{1A1C8028-98B5-4C67-A053-A0178320DCEE}" dt="2024-08-04T21:59:12.602" v="1079" actId="478"/>
          <ac:spMkLst>
            <pc:docMk/>
            <pc:sldMk cId="3949538777" sldId="431"/>
            <ac:spMk id="18" creationId="{1F654D31-17DF-D015-1564-B430D704C56B}"/>
          </ac:spMkLst>
        </pc:spChg>
        <pc:picChg chg="del">
          <ac:chgData name="Jones Egydio" userId="00575a3e5205fb66" providerId="LiveId" clId="{1A1C8028-98B5-4C67-A053-A0178320DCEE}" dt="2024-08-04T21:59:09.855" v="1077" actId="478"/>
          <ac:picMkLst>
            <pc:docMk/>
            <pc:sldMk cId="3949538777" sldId="431"/>
            <ac:picMk id="6" creationId="{AD3D76A2-E30A-B390-2E3E-ECFA30FF3F5E}"/>
          </ac:picMkLst>
        </pc:picChg>
        <pc:cxnChg chg="del mod">
          <ac:chgData name="Jones Egydio" userId="00575a3e5205fb66" providerId="LiveId" clId="{1A1C8028-98B5-4C67-A053-A0178320DCEE}" dt="2024-08-04T21:59:10.741" v="1078" actId="478"/>
          <ac:cxnSpMkLst>
            <pc:docMk/>
            <pc:sldMk cId="3949538777" sldId="431"/>
            <ac:cxnSpMk id="17" creationId="{AAF09C40-2C44-D976-B3AD-4FA1D79E30EA}"/>
          </ac:cxnSpMkLst>
        </pc:cxnChg>
      </pc:sldChg>
      <pc:sldChg chg="modSp add mod">
        <pc:chgData name="Jones Egydio" userId="00575a3e5205fb66" providerId="LiveId" clId="{1A1C8028-98B5-4C67-A053-A0178320DCEE}" dt="2024-08-04T22:01:56.422" v="1148" actId="113"/>
        <pc:sldMkLst>
          <pc:docMk/>
          <pc:sldMk cId="2621388232" sldId="432"/>
        </pc:sldMkLst>
        <pc:spChg chg="mod">
          <ac:chgData name="Jones Egydio" userId="00575a3e5205fb66" providerId="LiveId" clId="{1A1C8028-98B5-4C67-A053-A0178320DCEE}" dt="2024-08-04T22:01:42.696" v="1147" actId="6549"/>
          <ac:spMkLst>
            <pc:docMk/>
            <pc:sldMk cId="2621388232" sldId="432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01:56.422" v="1148" actId="113"/>
          <ac:spMkLst>
            <pc:docMk/>
            <pc:sldMk cId="2621388232" sldId="432"/>
            <ac:spMk id="7" creationId="{00000000-0000-0000-0000-000000000000}"/>
          </ac:spMkLst>
        </pc:spChg>
      </pc:sldChg>
      <pc:sldChg chg="addSp delSp modSp add mod">
        <pc:chgData name="Jones Egydio" userId="00575a3e5205fb66" providerId="LiveId" clId="{1A1C8028-98B5-4C67-A053-A0178320DCEE}" dt="2024-08-04T22:31:23.991" v="1202" actId="1076"/>
        <pc:sldMkLst>
          <pc:docMk/>
          <pc:sldMk cId="890496966" sldId="433"/>
        </pc:sldMkLst>
        <pc:spChg chg="add mod">
          <ac:chgData name="Jones Egydio" userId="00575a3e5205fb66" providerId="LiveId" clId="{1A1C8028-98B5-4C67-A053-A0178320DCEE}" dt="2024-08-04T22:31:16.898" v="1201" actId="1076"/>
          <ac:spMkLst>
            <pc:docMk/>
            <pc:sldMk cId="890496966" sldId="433"/>
            <ac:spMk id="3" creationId="{2D390890-BC69-86EE-24CB-7DE2100763EE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4" creationId="{CDBB1DF3-52EF-A71A-5A11-D91D1BECE6E9}"/>
          </ac:spMkLst>
        </pc:spChg>
        <pc:spChg chg="del mod">
          <ac:chgData name="Jones Egydio" userId="00575a3e5205fb66" providerId="LiveId" clId="{1A1C8028-98B5-4C67-A053-A0178320DCEE}" dt="2024-08-04T22:30:07.874" v="1188" actId="478"/>
          <ac:spMkLst>
            <pc:docMk/>
            <pc:sldMk cId="890496966" sldId="433"/>
            <ac:spMk id="5" creationId="{1BD6B6A0-81E6-F1FE-5F9C-E441C90B7554}"/>
          </ac:spMkLst>
        </pc:spChg>
        <pc:spChg chg="mod">
          <ac:chgData name="Jones Egydio" userId="00575a3e5205fb66" providerId="LiveId" clId="{1A1C8028-98B5-4C67-A053-A0178320DCEE}" dt="2024-08-04T22:28:19.426" v="1186" actId="20577"/>
          <ac:spMkLst>
            <pc:docMk/>
            <pc:sldMk cId="890496966" sldId="433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9" creationId="{B4AA3DBB-DA9C-8558-4F5C-B7260CFA5350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10" creationId="{1005647D-6AB1-A6E9-68D6-DCA4C06A1651}"/>
          </ac:spMkLst>
        </pc:spChg>
        <pc:spChg chg="add mod">
          <ac:chgData name="Jones Egydio" userId="00575a3e5205fb66" providerId="LiveId" clId="{1A1C8028-98B5-4C67-A053-A0178320DCEE}" dt="2024-08-04T22:31:23.991" v="1202" actId="1076"/>
          <ac:spMkLst>
            <pc:docMk/>
            <pc:sldMk cId="890496966" sldId="433"/>
            <ac:spMk id="12" creationId="{0FC2BF7E-AB35-C1C2-72A6-75C5E314A2D8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15" creationId="{8684B7F5-12FD-69E7-97E3-7A8B4FBE7162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17" creationId="{E25C89F9-545A-E3BC-70EC-8A60FF3CC70D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0" creationId="{A534204F-FB5E-1A06-ABE7-A5BB9E2BE493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3" creationId="{0A897585-1AB3-344B-9BAF-21BAF8D0FB4B}"/>
          </ac:spMkLst>
        </pc:spChg>
        <pc:spChg chg="add mod">
          <ac:chgData name="Jones Egydio" userId="00575a3e5205fb66" providerId="LiveId" clId="{1A1C8028-98B5-4C67-A053-A0178320DCEE}" dt="2024-08-04T22:30:14.273" v="1189"/>
          <ac:spMkLst>
            <pc:docMk/>
            <pc:sldMk cId="890496966" sldId="433"/>
            <ac:spMk id="24" creationId="{789D9636-2C83-1020-AEC0-218C29B6ACA8}"/>
          </ac:spMkLst>
        </pc:spChg>
        <pc:grpChg chg="add mod">
          <ac:chgData name="Jones Egydio" userId="00575a3e5205fb66" providerId="LiveId" clId="{1A1C8028-98B5-4C67-A053-A0178320DCEE}" dt="2024-08-04T22:30:27.902" v="1193" actId="1076"/>
          <ac:grpSpMkLst>
            <pc:docMk/>
            <pc:sldMk cId="890496966" sldId="433"/>
            <ac:grpSpMk id="6" creationId="{BF1310E5-CA9C-2173-F070-5B81D2CB3B6A}"/>
          </ac:grpSpMkLst>
        </pc:grpChg>
        <pc:picChg chg="add mod">
          <ac:chgData name="Jones Egydio" userId="00575a3e5205fb66" providerId="LiveId" clId="{1A1C8028-98B5-4C67-A053-A0178320DCEE}" dt="2024-08-04T22:31:23.991" v="1202" actId="1076"/>
          <ac:picMkLst>
            <pc:docMk/>
            <pc:sldMk cId="890496966" sldId="433"/>
            <ac:picMk id="11" creationId="{E2E9D05D-14F0-4FAF-BDCC-4A24266D7AF1}"/>
          </ac:picMkLst>
        </pc:picChg>
        <pc:picChg chg="add mod">
          <ac:chgData name="Jones Egydio" userId="00575a3e5205fb66" providerId="LiveId" clId="{1A1C8028-98B5-4C67-A053-A0178320DCEE}" dt="2024-08-04T22:30:14.273" v="1189"/>
          <ac:picMkLst>
            <pc:docMk/>
            <pc:sldMk cId="890496966" sldId="433"/>
            <ac:picMk id="14" creationId="{7BBCF4E2-6BCF-D7B1-471F-BEE936379F40}"/>
          </ac:picMkLst>
        </pc:picChg>
        <pc:cxnChg chg="add mod">
          <ac:chgData name="Jones Egydio" userId="00575a3e5205fb66" providerId="LiveId" clId="{1A1C8028-98B5-4C67-A053-A0178320DCEE}" dt="2024-08-04T22:31:23.991" v="1202" actId="1076"/>
          <ac:cxnSpMkLst>
            <pc:docMk/>
            <pc:sldMk cId="890496966" sldId="433"/>
            <ac:cxnSpMk id="13" creationId="{9B63D37B-C9CC-FEF4-943C-10EA15FCC982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18" creationId="{BCEC9D0B-687E-A44B-230E-B16BA2D2207B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19" creationId="{07A88FB9-0ECA-6A07-C938-4854CF9EDE1D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21" creationId="{1EAF857A-9DB9-F42A-57C6-111A394E3BF2}"/>
          </ac:cxnSpMkLst>
        </pc:cxnChg>
        <pc:cxnChg chg="add mod">
          <ac:chgData name="Jones Egydio" userId="00575a3e5205fb66" providerId="LiveId" clId="{1A1C8028-98B5-4C67-A053-A0178320DCEE}" dt="2024-08-04T22:30:14.273" v="1189"/>
          <ac:cxnSpMkLst>
            <pc:docMk/>
            <pc:sldMk cId="890496966" sldId="433"/>
            <ac:cxnSpMk id="22" creationId="{7DDB62FB-8506-775D-8ABC-FA2D439047C8}"/>
          </ac:cxnSpMkLst>
        </pc:cxnChg>
      </pc:sldChg>
      <pc:sldChg chg="del">
        <pc:chgData name="Jones Egydio" userId="00575a3e5205fb66" providerId="LiveId" clId="{1A1C8028-98B5-4C67-A053-A0178320DCEE}" dt="2024-08-04T22:28:06.034" v="1170" actId="47"/>
        <pc:sldMkLst>
          <pc:docMk/>
          <pc:sldMk cId="2199423572" sldId="433"/>
        </pc:sldMkLst>
      </pc:sldChg>
      <pc:sldChg chg="addSp delSp modSp add mod">
        <pc:chgData name="Jones Egydio" userId="00575a3e5205fb66" providerId="LiveId" clId="{1A1C8028-98B5-4C67-A053-A0178320DCEE}" dt="2024-08-04T22:34:39.243" v="1229" actId="1076"/>
        <pc:sldMkLst>
          <pc:docMk/>
          <pc:sldMk cId="1429892182" sldId="434"/>
        </pc:sldMkLst>
        <pc:spChg chg="mod">
          <ac:chgData name="Jones Egydio" userId="00575a3e5205fb66" providerId="LiveId" clId="{1A1C8028-98B5-4C67-A053-A0178320DCEE}" dt="2024-08-04T22:31:49.508" v="1206" actId="20577"/>
          <ac:spMkLst>
            <pc:docMk/>
            <pc:sldMk cId="1429892182" sldId="434"/>
            <ac:spMk id="3" creationId="{2D390890-BC69-86EE-24CB-7DE2100763EE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4" creationId="{CDBB1DF3-52EF-A71A-5A11-D91D1BECE6E9}"/>
          </ac:spMkLst>
        </pc:spChg>
        <pc:spChg chg="add mod">
          <ac:chgData name="Jones Egydio" userId="00575a3e5205fb66" providerId="LiveId" clId="{1A1C8028-98B5-4C67-A053-A0178320DCEE}" dt="2024-08-04T22:32:11.494" v="1209" actId="1076"/>
          <ac:spMkLst>
            <pc:docMk/>
            <pc:sldMk cId="1429892182" sldId="434"/>
            <ac:spMk id="5" creationId="{E9A4E113-A51F-B61C-77D0-81D26A8571E8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9" creationId="{B4AA3DBB-DA9C-8558-4F5C-B7260CFA5350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10" creationId="{1005647D-6AB1-A6E9-68D6-DCA4C06A1651}"/>
          </ac:spMkLst>
        </pc:spChg>
        <pc:spChg chg="del">
          <ac:chgData name="Jones Egydio" userId="00575a3e5205fb66" providerId="LiveId" clId="{1A1C8028-98B5-4C67-A053-A0178320DCEE}" dt="2024-08-04T22:32:05.667" v="1207" actId="478"/>
          <ac:spMkLst>
            <pc:docMk/>
            <pc:sldMk cId="1429892182" sldId="434"/>
            <ac:spMk id="12" creationId="{0FC2BF7E-AB35-C1C2-72A6-75C5E314A2D8}"/>
          </ac:spMkLst>
        </pc:spChg>
        <pc:spChg chg="add mod">
          <ac:chgData name="Jones Egydio" userId="00575a3e5205fb66" providerId="LiveId" clId="{1A1C8028-98B5-4C67-A053-A0178320DCEE}" dt="2024-08-04T22:32:37.262" v="1211" actId="20577"/>
          <ac:spMkLst>
            <pc:docMk/>
            <pc:sldMk cId="1429892182" sldId="434"/>
            <ac:spMk id="25" creationId="{3FE357A0-7EA1-F203-D6C6-1BA3DB7220FD}"/>
          </ac:spMkLst>
        </pc:spChg>
        <pc:spChg chg="add mod">
          <ac:chgData name="Jones Egydio" userId="00575a3e5205fb66" providerId="LiveId" clId="{1A1C8028-98B5-4C67-A053-A0178320DCEE}" dt="2024-08-04T22:32:19.734" v="1210" actId="1076"/>
          <ac:spMkLst>
            <pc:docMk/>
            <pc:sldMk cId="1429892182" sldId="434"/>
            <ac:spMk id="26" creationId="{8FDF163E-5B5B-597D-6C15-7A26B880C66E}"/>
          </ac:spMkLst>
        </pc:spChg>
        <pc:spChg chg="add mod">
          <ac:chgData name="Jones Egydio" userId="00575a3e5205fb66" providerId="LiveId" clId="{1A1C8028-98B5-4C67-A053-A0178320DCEE}" dt="2024-08-04T22:34:39.243" v="1229" actId="1076"/>
          <ac:spMkLst>
            <pc:docMk/>
            <pc:sldMk cId="1429892182" sldId="434"/>
            <ac:spMk id="27" creationId="{25040C10-A0AB-5D89-FC7F-20ED73F1F001}"/>
          </ac:spMkLst>
        </pc:spChg>
        <pc:spChg chg="add mod">
          <ac:chgData name="Jones Egydio" userId="00575a3e5205fb66" providerId="LiveId" clId="{1A1C8028-98B5-4C67-A053-A0178320DCEE}" dt="2024-08-04T22:34:09.381" v="1226" actId="20577"/>
          <ac:spMkLst>
            <pc:docMk/>
            <pc:sldMk cId="1429892182" sldId="434"/>
            <ac:spMk id="28" creationId="{F88C3042-D3D0-6175-19B1-C2DF9215B110}"/>
          </ac:spMkLst>
        </pc:spChg>
        <pc:picChg chg="del">
          <ac:chgData name="Jones Egydio" userId="00575a3e5205fb66" providerId="LiveId" clId="{1A1C8028-98B5-4C67-A053-A0178320DCEE}" dt="2024-08-04T22:32:05.667" v="1207" actId="478"/>
          <ac:picMkLst>
            <pc:docMk/>
            <pc:sldMk cId="1429892182" sldId="434"/>
            <ac:picMk id="11" creationId="{E2E9D05D-14F0-4FAF-BDCC-4A24266D7AF1}"/>
          </ac:picMkLst>
        </pc:picChg>
        <pc:cxnChg chg="del mod">
          <ac:chgData name="Jones Egydio" userId="00575a3e5205fb66" providerId="LiveId" clId="{1A1C8028-98B5-4C67-A053-A0178320DCEE}" dt="2024-08-04T22:32:05.667" v="1207" actId="478"/>
          <ac:cxnSpMkLst>
            <pc:docMk/>
            <pc:sldMk cId="1429892182" sldId="434"/>
            <ac:cxnSpMk id="13" creationId="{9B63D37B-C9CC-FEF4-943C-10EA15FCC982}"/>
          </ac:cxnSpMkLst>
        </pc:cxnChg>
      </pc:sldChg>
      <pc:sldChg chg="addSp delSp modSp add mod">
        <pc:chgData name="Jones Egydio" userId="00575a3e5205fb66" providerId="LiveId" clId="{1A1C8028-98B5-4C67-A053-A0178320DCEE}" dt="2024-08-04T22:35:36.118" v="1245" actId="1076"/>
        <pc:sldMkLst>
          <pc:docMk/>
          <pc:sldMk cId="594895874" sldId="435"/>
        </pc:sldMkLst>
        <pc:spChg chg="del">
          <ac:chgData name="Jones Egydio" userId="00575a3e5205fb66" providerId="LiveId" clId="{1A1C8028-98B5-4C67-A053-A0178320DCEE}" dt="2024-08-04T22:35:19.622" v="1242" actId="478"/>
          <ac:spMkLst>
            <pc:docMk/>
            <pc:sldMk cId="594895874" sldId="435"/>
            <ac:spMk id="3" creationId="{2D390890-BC69-86EE-24CB-7DE2100763EE}"/>
          </ac:spMkLst>
        </pc:spChg>
        <pc:spChg chg="add mod">
          <ac:chgData name="Jones Egydio" userId="00575a3e5205fb66" providerId="LiveId" clId="{1A1C8028-98B5-4C67-A053-A0178320DCEE}" dt="2024-08-04T22:35:36.118" v="1245" actId="1076"/>
          <ac:spMkLst>
            <pc:docMk/>
            <pc:sldMk cId="594895874" sldId="435"/>
            <ac:spMk id="4" creationId="{B11362A0-9FC5-AD70-DACA-7BBCACF5EAC9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5" creationId="{E9A4E113-A51F-B61C-77D0-81D26A8571E8}"/>
          </ac:spMkLst>
        </pc:spChg>
        <pc:spChg chg="mod">
          <ac:chgData name="Jones Egydio" userId="00575a3e5205fb66" providerId="LiveId" clId="{1A1C8028-98B5-4C67-A053-A0178320DCEE}" dt="2024-08-04T22:35:13.518" v="1240" actId="20577"/>
          <ac:spMkLst>
            <pc:docMk/>
            <pc:sldMk cId="594895874" sldId="435"/>
            <ac:spMk id="7" creationId="{00000000-0000-0000-0000-000000000000}"/>
          </ac:spMkLst>
        </pc:spChg>
        <pc:spChg chg="add mod">
          <ac:chgData name="Jones Egydio" userId="00575a3e5205fb66" providerId="LiveId" clId="{1A1C8028-98B5-4C67-A053-A0178320DCEE}" dt="2024-08-04T22:35:36.118" v="1245" actId="1076"/>
          <ac:spMkLst>
            <pc:docMk/>
            <pc:sldMk cId="594895874" sldId="435"/>
            <ac:spMk id="12" creationId="{C5838292-EE13-5CDC-A246-20BCC88CBBB7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5" creationId="{3FE357A0-7EA1-F203-D6C6-1BA3DB7220FD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6" creationId="{8FDF163E-5B5B-597D-6C15-7A26B880C66E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7" creationId="{25040C10-A0AB-5D89-FC7F-20ED73F1F001}"/>
          </ac:spMkLst>
        </pc:spChg>
        <pc:spChg chg="del">
          <ac:chgData name="Jones Egydio" userId="00575a3e5205fb66" providerId="LiveId" clId="{1A1C8028-98B5-4C67-A053-A0178320DCEE}" dt="2024-08-04T22:35:22.501" v="1243" actId="478"/>
          <ac:spMkLst>
            <pc:docMk/>
            <pc:sldMk cId="594895874" sldId="435"/>
            <ac:spMk id="28" creationId="{F88C3042-D3D0-6175-19B1-C2DF9215B110}"/>
          </ac:spMkLst>
        </pc:spChg>
        <pc:grpChg chg="del">
          <ac:chgData name="Jones Egydio" userId="00575a3e5205fb66" providerId="LiveId" clId="{1A1C8028-98B5-4C67-A053-A0178320DCEE}" dt="2024-08-04T22:35:16.774" v="1241" actId="478"/>
          <ac:grpSpMkLst>
            <pc:docMk/>
            <pc:sldMk cId="594895874" sldId="435"/>
            <ac:grpSpMk id="6" creationId="{BF1310E5-CA9C-2173-F070-5B81D2CB3B6A}"/>
          </ac:grpSpMkLst>
        </pc:grp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9" creationId="{A9C75E98-8411-7AE8-5568-08D0258FDE5D}"/>
          </ac:picMkLst>
        </pc:pic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10" creationId="{9B087F6C-80B4-7C5B-A1CC-212E9AD44A08}"/>
          </ac:picMkLst>
        </pc:picChg>
        <pc:picChg chg="add mod">
          <ac:chgData name="Jones Egydio" userId="00575a3e5205fb66" providerId="LiveId" clId="{1A1C8028-98B5-4C67-A053-A0178320DCEE}" dt="2024-08-04T22:35:36.118" v="1245" actId="1076"/>
          <ac:picMkLst>
            <pc:docMk/>
            <pc:sldMk cId="594895874" sldId="435"/>
            <ac:picMk id="11" creationId="{8B53D843-9732-CBA8-EB2E-D0D6862285D3}"/>
          </ac:picMkLst>
        </pc:picChg>
        <pc:cxnChg chg="mod">
          <ac:chgData name="Jones Egydio" userId="00575a3e5205fb66" providerId="LiveId" clId="{1A1C8028-98B5-4C67-A053-A0178320DCEE}" dt="2024-08-04T22:35:16.774" v="1241" actId="478"/>
          <ac:cxnSpMkLst>
            <pc:docMk/>
            <pc:sldMk cId="594895874" sldId="435"/>
            <ac:cxnSpMk id="18" creationId="{BCEC9D0B-687E-A44B-230E-B16BA2D2207B}"/>
          </ac:cxnSpMkLst>
        </pc:cxnChg>
        <pc:cxnChg chg="mod">
          <ac:chgData name="Jones Egydio" userId="00575a3e5205fb66" providerId="LiveId" clId="{1A1C8028-98B5-4C67-A053-A0178320DCEE}" dt="2024-08-04T22:35:16.774" v="1241" actId="478"/>
          <ac:cxnSpMkLst>
            <pc:docMk/>
            <pc:sldMk cId="594895874" sldId="435"/>
            <ac:cxnSpMk id="19" creationId="{07A88FB9-0ECA-6A07-C938-4854CF9EDE1D}"/>
          </ac:cxnSpMkLst>
        </pc:cxnChg>
      </pc:sldChg>
      <pc:sldChg chg="addSp delSp modSp add mod">
        <pc:chgData name="Jones Egydio" userId="00575a3e5205fb66" providerId="LiveId" clId="{1A1C8028-98B5-4C67-A053-A0178320DCEE}" dt="2024-08-04T22:36:08.737" v="1253" actId="1076"/>
        <pc:sldMkLst>
          <pc:docMk/>
          <pc:sldMk cId="2575571570" sldId="436"/>
        </pc:sldMkLst>
        <pc:spChg chg="add mod">
          <ac:chgData name="Jones Egydio" userId="00575a3e5205fb66" providerId="LiveId" clId="{1A1C8028-98B5-4C67-A053-A0178320DCEE}" dt="2024-08-04T22:36:08.737" v="1253" actId="1076"/>
          <ac:spMkLst>
            <pc:docMk/>
            <pc:sldMk cId="2575571570" sldId="436"/>
            <ac:spMk id="3" creationId="{2D48FC7E-3E2E-E94C-C4EB-8959E2E08EF9}"/>
          </ac:spMkLst>
        </pc:spChg>
        <pc:spChg chg="del">
          <ac:chgData name="Jones Egydio" userId="00575a3e5205fb66" providerId="LiveId" clId="{1A1C8028-98B5-4C67-A053-A0178320DCEE}" dt="2024-08-04T22:35:58.062" v="1250" actId="478"/>
          <ac:spMkLst>
            <pc:docMk/>
            <pc:sldMk cId="2575571570" sldId="436"/>
            <ac:spMk id="12" creationId="{C5838292-EE13-5CDC-A246-20BCC88CBBB7}"/>
          </ac:spMkLst>
        </pc:spChg>
        <pc:picChg chg="add mod">
          <ac:chgData name="Jones Egydio" userId="00575a3e5205fb66" providerId="LiveId" clId="{1A1C8028-98B5-4C67-A053-A0178320DCEE}" dt="2024-08-04T22:36:08.737" v="1253" actId="1076"/>
          <ac:picMkLst>
            <pc:docMk/>
            <pc:sldMk cId="2575571570" sldId="436"/>
            <ac:picMk id="5" creationId="{FAC210BC-1C23-1802-B692-4AA48F939A88}"/>
          </ac:picMkLst>
        </pc:picChg>
        <pc:picChg chg="add mod">
          <ac:chgData name="Jones Egydio" userId="00575a3e5205fb66" providerId="LiveId" clId="{1A1C8028-98B5-4C67-A053-A0178320DCEE}" dt="2024-08-04T22:36:08.737" v="1253" actId="1076"/>
          <ac:picMkLst>
            <pc:docMk/>
            <pc:sldMk cId="2575571570" sldId="436"/>
            <ac:picMk id="6" creationId="{EE46C738-BD91-FA97-4CA7-61D9DB45E873}"/>
          </ac:picMkLst>
        </pc:picChg>
        <pc:picChg chg="del">
          <ac:chgData name="Jones Egydio" userId="00575a3e5205fb66" providerId="LiveId" clId="{1A1C8028-98B5-4C67-A053-A0178320DCEE}" dt="2024-08-04T22:35:55.820" v="1248" actId="478"/>
          <ac:picMkLst>
            <pc:docMk/>
            <pc:sldMk cId="2575571570" sldId="436"/>
            <ac:picMk id="9" creationId="{A9C75E98-8411-7AE8-5568-08D0258FDE5D}"/>
          </ac:picMkLst>
        </pc:picChg>
        <pc:picChg chg="del">
          <ac:chgData name="Jones Egydio" userId="00575a3e5205fb66" providerId="LiveId" clId="{1A1C8028-98B5-4C67-A053-A0178320DCEE}" dt="2024-08-04T22:35:55.255" v="1247" actId="478"/>
          <ac:picMkLst>
            <pc:docMk/>
            <pc:sldMk cId="2575571570" sldId="436"/>
            <ac:picMk id="10" creationId="{9B087F6C-80B4-7C5B-A1CC-212E9AD44A08}"/>
          </ac:picMkLst>
        </pc:picChg>
        <pc:picChg chg="del">
          <ac:chgData name="Jones Egydio" userId="00575a3e5205fb66" providerId="LiveId" clId="{1A1C8028-98B5-4C67-A053-A0178320DCEE}" dt="2024-08-04T22:35:56.733" v="1249" actId="478"/>
          <ac:picMkLst>
            <pc:docMk/>
            <pc:sldMk cId="2575571570" sldId="436"/>
            <ac:picMk id="11" creationId="{8B53D843-9732-CBA8-EB2E-D0D6862285D3}"/>
          </ac:picMkLst>
        </pc:picChg>
      </pc:sldChg>
      <pc:sldChg chg="addSp delSp modSp add mod">
        <pc:chgData name="Jones Egydio" userId="00575a3e5205fb66" providerId="LiveId" clId="{1A1C8028-98B5-4C67-A053-A0178320DCEE}" dt="2024-08-04T22:36:33.084" v="1261" actId="1076"/>
        <pc:sldMkLst>
          <pc:docMk/>
          <pc:sldMk cId="3203876229" sldId="437"/>
        </pc:sldMkLst>
        <pc:spChg chg="del">
          <ac:chgData name="Jones Egydio" userId="00575a3e5205fb66" providerId="LiveId" clId="{1A1C8028-98B5-4C67-A053-A0178320DCEE}" dt="2024-08-04T22:36:26.822" v="1255" actId="478"/>
          <ac:spMkLst>
            <pc:docMk/>
            <pc:sldMk cId="3203876229" sldId="437"/>
            <ac:spMk id="3" creationId="{2D48FC7E-3E2E-E94C-C4EB-8959E2E08EF9}"/>
          </ac:spMkLst>
        </pc:spChg>
        <pc:spChg chg="add mod">
          <ac:chgData name="Jones Egydio" userId="00575a3e5205fb66" providerId="LiveId" clId="{1A1C8028-98B5-4C67-A053-A0178320DCEE}" dt="2024-08-04T22:36:33.084" v="1261" actId="1076"/>
          <ac:spMkLst>
            <pc:docMk/>
            <pc:sldMk cId="3203876229" sldId="437"/>
            <ac:spMk id="9" creationId="{D6B75A13-8D2D-37BA-0AF1-EA0DBA39F480}"/>
          </ac:spMkLst>
        </pc:spChg>
        <pc:picChg chg="del mod">
          <ac:chgData name="Jones Egydio" userId="00575a3e5205fb66" providerId="LiveId" clId="{1A1C8028-98B5-4C67-A053-A0178320DCEE}" dt="2024-08-04T22:36:29.023" v="1259" actId="478"/>
          <ac:picMkLst>
            <pc:docMk/>
            <pc:sldMk cId="3203876229" sldId="437"/>
            <ac:picMk id="5" creationId="{FAC210BC-1C23-1802-B692-4AA48F939A88}"/>
          </ac:picMkLst>
        </pc:picChg>
        <pc:picChg chg="del mod">
          <ac:chgData name="Jones Egydio" userId="00575a3e5205fb66" providerId="LiveId" clId="{1A1C8028-98B5-4C67-A053-A0178320DCEE}" dt="2024-08-04T22:36:28.381" v="1257" actId="478"/>
          <ac:picMkLst>
            <pc:docMk/>
            <pc:sldMk cId="3203876229" sldId="437"/>
            <ac:picMk id="6" creationId="{EE46C738-BD91-FA97-4CA7-61D9DB45E873}"/>
          </ac:picMkLst>
        </pc:picChg>
        <pc:picChg chg="add mod">
          <ac:chgData name="Jones Egydio" userId="00575a3e5205fb66" providerId="LiveId" clId="{1A1C8028-98B5-4C67-A053-A0178320DCEE}" dt="2024-08-04T22:36:33.084" v="1261" actId="1076"/>
          <ac:picMkLst>
            <pc:docMk/>
            <pc:sldMk cId="3203876229" sldId="437"/>
            <ac:picMk id="10" creationId="{6E1BD121-6DF3-9F65-59AD-5A054AFE5C00}"/>
          </ac:picMkLst>
        </pc:picChg>
      </pc:sldChg>
      <pc:sldChg chg="addSp delSp modSp add mod">
        <pc:chgData name="Jones Egydio" userId="00575a3e5205fb66" providerId="LiveId" clId="{1A1C8028-98B5-4C67-A053-A0178320DCEE}" dt="2024-08-04T22:36:57.140" v="1266" actId="1076"/>
        <pc:sldMkLst>
          <pc:docMk/>
          <pc:sldMk cId="3179562712" sldId="438"/>
        </pc:sldMkLst>
        <pc:spChg chg="add mod">
          <ac:chgData name="Jones Egydio" userId="00575a3e5205fb66" providerId="LiveId" clId="{1A1C8028-98B5-4C67-A053-A0178320DCEE}" dt="2024-08-04T22:36:57.140" v="1266" actId="1076"/>
          <ac:spMkLst>
            <pc:docMk/>
            <pc:sldMk cId="3179562712" sldId="438"/>
            <ac:spMk id="3" creationId="{21BBC35C-E5E6-205A-9AC1-96B550F78E95}"/>
          </ac:spMkLst>
        </pc:spChg>
        <pc:spChg chg="del">
          <ac:chgData name="Jones Egydio" userId="00575a3e5205fb66" providerId="LiveId" clId="{1A1C8028-98B5-4C67-A053-A0178320DCEE}" dt="2024-08-04T22:36:50.513" v="1263" actId="478"/>
          <ac:spMkLst>
            <pc:docMk/>
            <pc:sldMk cId="3179562712" sldId="438"/>
            <ac:spMk id="9" creationId="{D6B75A13-8D2D-37BA-0AF1-EA0DBA39F480}"/>
          </ac:spMkLst>
        </pc:spChg>
        <pc:picChg chg="add mod">
          <ac:chgData name="Jones Egydio" userId="00575a3e5205fb66" providerId="LiveId" clId="{1A1C8028-98B5-4C67-A053-A0178320DCEE}" dt="2024-08-04T22:36:57.140" v="1266" actId="1076"/>
          <ac:picMkLst>
            <pc:docMk/>
            <pc:sldMk cId="3179562712" sldId="438"/>
            <ac:picMk id="5" creationId="{941B435E-582A-F4D0-BD6C-66916B4F9FBD}"/>
          </ac:picMkLst>
        </pc:picChg>
        <pc:picChg chg="del">
          <ac:chgData name="Jones Egydio" userId="00575a3e5205fb66" providerId="LiveId" clId="{1A1C8028-98B5-4C67-A053-A0178320DCEE}" dt="2024-08-04T22:36:52.462" v="1264" actId="478"/>
          <ac:picMkLst>
            <pc:docMk/>
            <pc:sldMk cId="3179562712" sldId="438"/>
            <ac:picMk id="10" creationId="{6E1BD121-6DF3-9F65-59AD-5A054AFE5C00}"/>
          </ac:picMkLst>
        </pc:picChg>
      </pc:sldChg>
      <pc:sldChg chg="addSp delSp modSp add mod">
        <pc:chgData name="Jones Egydio" userId="00575a3e5205fb66" providerId="LiveId" clId="{1A1C8028-98B5-4C67-A053-A0178320DCEE}" dt="2024-08-04T22:37:36.511" v="1271" actId="1076"/>
        <pc:sldMkLst>
          <pc:docMk/>
          <pc:sldMk cId="3891600211" sldId="439"/>
        </pc:sldMkLst>
        <pc:spChg chg="del">
          <ac:chgData name="Jones Egydio" userId="00575a3e5205fb66" providerId="LiveId" clId="{1A1C8028-98B5-4C67-A053-A0178320DCEE}" dt="2024-08-04T22:37:15.414" v="1268" actId="478"/>
          <ac:spMkLst>
            <pc:docMk/>
            <pc:sldMk cId="3891600211" sldId="439"/>
            <ac:spMk id="3" creationId="{21BBC35C-E5E6-205A-9AC1-96B550F78E95}"/>
          </ac:spMkLst>
        </pc:spChg>
        <pc:spChg chg="del">
          <ac:chgData name="Jones Egydio" userId="00575a3e5205fb66" providerId="LiveId" clId="{1A1C8028-98B5-4C67-A053-A0178320DCEE}" dt="2024-08-04T22:37:15.414" v="1268" actId="478"/>
          <ac:spMkLst>
            <pc:docMk/>
            <pc:sldMk cId="3891600211" sldId="439"/>
            <ac:spMk id="4" creationId="{B11362A0-9FC5-AD70-DACA-7BBCACF5EAC9}"/>
          </ac:spMkLst>
        </pc:spChg>
        <pc:spChg chg="add mod">
          <ac:chgData name="Jones Egydio" userId="00575a3e5205fb66" providerId="LiveId" clId="{1A1C8028-98B5-4C67-A053-A0178320DCEE}" dt="2024-08-04T22:37:36.511" v="1271" actId="1076"/>
          <ac:spMkLst>
            <pc:docMk/>
            <pc:sldMk cId="3891600211" sldId="439"/>
            <ac:spMk id="6" creationId="{466D8C77-D7F7-4C0D-0D9A-7D38F276734E}"/>
          </ac:spMkLst>
        </pc:spChg>
        <pc:picChg chg="del">
          <ac:chgData name="Jones Egydio" userId="00575a3e5205fb66" providerId="LiveId" clId="{1A1C8028-98B5-4C67-A053-A0178320DCEE}" dt="2024-08-04T22:37:15.414" v="1268" actId="478"/>
          <ac:picMkLst>
            <pc:docMk/>
            <pc:sldMk cId="3891600211" sldId="439"/>
            <ac:picMk id="5" creationId="{941B435E-582A-F4D0-BD6C-66916B4F9FBD}"/>
          </ac:picMkLst>
        </pc:picChg>
        <pc:picChg chg="add mod">
          <ac:chgData name="Jones Egydio" userId="00575a3e5205fb66" providerId="LiveId" clId="{1A1C8028-98B5-4C67-A053-A0178320DCEE}" dt="2024-08-04T22:37:36.511" v="1271" actId="1076"/>
          <ac:picMkLst>
            <pc:docMk/>
            <pc:sldMk cId="3891600211" sldId="439"/>
            <ac:picMk id="9" creationId="{837546C9-0387-09FC-7A4F-24B92BDE2E6D}"/>
          </ac:picMkLst>
        </pc:picChg>
        <pc:picChg chg="add mod">
          <ac:chgData name="Jones Egydio" userId="00575a3e5205fb66" providerId="LiveId" clId="{1A1C8028-98B5-4C67-A053-A0178320DCEE}" dt="2024-08-04T22:37:36.511" v="1271" actId="1076"/>
          <ac:picMkLst>
            <pc:docMk/>
            <pc:sldMk cId="3891600211" sldId="439"/>
            <ac:picMk id="10" creationId="{8AD4508C-9A52-3AD7-0769-286E70BE53EF}"/>
          </ac:picMkLst>
        </pc:picChg>
      </pc:sldChg>
      <pc:sldChg chg="addSp delSp modSp add mod">
        <pc:chgData name="Jones Egydio" userId="00575a3e5205fb66" providerId="LiveId" clId="{1A1C8028-98B5-4C67-A053-A0178320DCEE}" dt="2024-08-04T22:38:01.737" v="1275" actId="1076"/>
        <pc:sldMkLst>
          <pc:docMk/>
          <pc:sldMk cId="3206564825" sldId="440"/>
        </pc:sldMkLst>
        <pc:spChg chg="add mod">
          <ac:chgData name="Jones Egydio" userId="00575a3e5205fb66" providerId="LiveId" clId="{1A1C8028-98B5-4C67-A053-A0178320DCEE}" dt="2024-08-04T22:38:01.737" v="1275" actId="1076"/>
          <ac:spMkLst>
            <pc:docMk/>
            <pc:sldMk cId="3206564825" sldId="440"/>
            <ac:spMk id="3" creationId="{BA55C693-CD31-0D91-4AAA-574E6F59B7B3}"/>
          </ac:spMkLst>
        </pc:spChg>
        <pc:spChg chg="add mod">
          <ac:chgData name="Jones Egydio" userId="00575a3e5205fb66" providerId="LiveId" clId="{1A1C8028-98B5-4C67-A053-A0178320DCEE}" dt="2024-08-04T22:38:01.737" v="1275" actId="1076"/>
          <ac:spMkLst>
            <pc:docMk/>
            <pc:sldMk cId="3206564825" sldId="440"/>
            <ac:spMk id="5" creationId="{9DDF9913-64BB-1BE9-43FD-113513420FF0}"/>
          </ac:spMkLst>
        </pc:spChg>
        <pc:spChg chg="del">
          <ac:chgData name="Jones Egydio" userId="00575a3e5205fb66" providerId="LiveId" clId="{1A1C8028-98B5-4C67-A053-A0178320DCEE}" dt="2024-08-04T22:37:49.614" v="1273" actId="478"/>
          <ac:spMkLst>
            <pc:docMk/>
            <pc:sldMk cId="3206564825" sldId="440"/>
            <ac:spMk id="6" creationId="{466D8C77-D7F7-4C0D-0D9A-7D38F276734E}"/>
          </ac:spMkLst>
        </pc:spChg>
        <pc:picChg chg="add mod">
          <ac:chgData name="Jones Egydio" userId="00575a3e5205fb66" providerId="LiveId" clId="{1A1C8028-98B5-4C67-A053-A0178320DCEE}" dt="2024-08-04T22:38:01.737" v="1275" actId="1076"/>
          <ac:picMkLst>
            <pc:docMk/>
            <pc:sldMk cId="3206564825" sldId="440"/>
            <ac:picMk id="4" creationId="{E0BF3D2E-DA83-A8F3-F221-E90B6A766302}"/>
          </ac:picMkLst>
        </pc:picChg>
        <pc:picChg chg="del">
          <ac:chgData name="Jones Egydio" userId="00575a3e5205fb66" providerId="LiveId" clId="{1A1C8028-98B5-4C67-A053-A0178320DCEE}" dt="2024-08-04T22:37:49.614" v="1273" actId="478"/>
          <ac:picMkLst>
            <pc:docMk/>
            <pc:sldMk cId="3206564825" sldId="440"/>
            <ac:picMk id="9" creationId="{837546C9-0387-09FC-7A4F-24B92BDE2E6D}"/>
          </ac:picMkLst>
        </pc:picChg>
        <pc:picChg chg="del">
          <ac:chgData name="Jones Egydio" userId="00575a3e5205fb66" providerId="LiveId" clId="{1A1C8028-98B5-4C67-A053-A0178320DCEE}" dt="2024-08-04T22:37:49.614" v="1273" actId="478"/>
          <ac:picMkLst>
            <pc:docMk/>
            <pc:sldMk cId="3206564825" sldId="440"/>
            <ac:picMk id="10" creationId="{8AD4508C-9A52-3AD7-0769-286E70BE53EF}"/>
          </ac:picMkLst>
        </pc:picChg>
        <pc:cxnChg chg="add mod">
          <ac:chgData name="Jones Egydio" userId="00575a3e5205fb66" providerId="LiveId" clId="{1A1C8028-98B5-4C67-A053-A0178320DCEE}" dt="2024-08-04T22:38:01.737" v="1275" actId="1076"/>
          <ac:cxnSpMkLst>
            <pc:docMk/>
            <pc:sldMk cId="3206564825" sldId="440"/>
            <ac:cxnSpMk id="11" creationId="{38D63353-4DD9-AD91-8E7A-B85EF07BC0F3}"/>
          </ac:cxnSpMkLst>
        </pc:cxnChg>
      </pc:sldChg>
      <pc:sldChg chg="addSp delSp modSp add mod">
        <pc:chgData name="Jones Egydio" userId="00575a3e5205fb66" providerId="LiveId" clId="{1A1C8028-98B5-4C67-A053-A0178320DCEE}" dt="2024-08-04T22:38:27.954" v="1279" actId="1076"/>
        <pc:sldMkLst>
          <pc:docMk/>
          <pc:sldMk cId="3858316398" sldId="441"/>
        </pc:sldMkLst>
        <pc:spChg chg="del">
          <ac:chgData name="Jones Egydio" userId="00575a3e5205fb66" providerId="LiveId" clId="{1A1C8028-98B5-4C67-A053-A0178320DCEE}" dt="2024-08-04T22:38:17.421" v="1277" actId="478"/>
          <ac:spMkLst>
            <pc:docMk/>
            <pc:sldMk cId="3858316398" sldId="441"/>
            <ac:spMk id="3" creationId="{BA55C693-CD31-0D91-4AAA-574E6F59B7B3}"/>
          </ac:spMkLst>
        </pc:spChg>
        <pc:spChg chg="del">
          <ac:chgData name="Jones Egydio" userId="00575a3e5205fb66" providerId="LiveId" clId="{1A1C8028-98B5-4C67-A053-A0178320DCEE}" dt="2024-08-04T22:38:17.421" v="1277" actId="478"/>
          <ac:spMkLst>
            <pc:docMk/>
            <pc:sldMk cId="3858316398" sldId="441"/>
            <ac:spMk id="5" creationId="{9DDF9913-64BB-1BE9-43FD-113513420FF0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6" creationId="{8FC3DBA3-72BB-FB30-7BA6-DE6310DA2E04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9" creationId="{11E48906-364F-3985-7DF5-14F3E58A6855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10" creationId="{075D1329-DAA1-B916-E36B-657F8126749B}"/>
          </ac:spMkLst>
        </pc:spChg>
        <pc:spChg chg="add mod">
          <ac:chgData name="Jones Egydio" userId="00575a3e5205fb66" providerId="LiveId" clId="{1A1C8028-98B5-4C67-A053-A0178320DCEE}" dt="2024-08-04T22:38:27.954" v="1279" actId="1076"/>
          <ac:spMkLst>
            <pc:docMk/>
            <pc:sldMk cId="3858316398" sldId="441"/>
            <ac:spMk id="13" creationId="{BE8230D5-83CC-A75A-C4CE-8B3C89A7206F}"/>
          </ac:spMkLst>
        </pc:spChg>
        <pc:picChg chg="del">
          <ac:chgData name="Jones Egydio" userId="00575a3e5205fb66" providerId="LiveId" clId="{1A1C8028-98B5-4C67-A053-A0178320DCEE}" dt="2024-08-04T22:38:17.421" v="1277" actId="478"/>
          <ac:picMkLst>
            <pc:docMk/>
            <pc:sldMk cId="3858316398" sldId="441"/>
            <ac:picMk id="4" creationId="{E0BF3D2E-DA83-A8F3-F221-E90B6A766302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2" creationId="{42D5A8B6-5F03-9655-2E08-30983A9786B5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5" creationId="{BDDC0AFC-7CD2-E723-4AC3-5F083DB5F8D9}"/>
          </ac:picMkLst>
        </pc:picChg>
        <pc:picChg chg="add mod">
          <ac:chgData name="Jones Egydio" userId="00575a3e5205fb66" providerId="LiveId" clId="{1A1C8028-98B5-4C67-A053-A0178320DCEE}" dt="2024-08-04T22:38:27.954" v="1279" actId="1076"/>
          <ac:picMkLst>
            <pc:docMk/>
            <pc:sldMk cId="3858316398" sldId="441"/>
            <ac:picMk id="17" creationId="{F14C8FB9-8A4D-F6F3-9FC7-FDDCEE78ABC5}"/>
          </ac:picMkLst>
        </pc:picChg>
        <pc:cxnChg chg="del mod">
          <ac:chgData name="Jones Egydio" userId="00575a3e5205fb66" providerId="LiveId" clId="{1A1C8028-98B5-4C67-A053-A0178320DCEE}" dt="2024-08-04T22:38:17.421" v="1277" actId="478"/>
          <ac:cxnSpMkLst>
            <pc:docMk/>
            <pc:sldMk cId="3858316398" sldId="441"/>
            <ac:cxnSpMk id="11" creationId="{38D63353-4DD9-AD91-8E7A-B85EF07BC0F3}"/>
          </ac:cxnSpMkLst>
        </pc:cxnChg>
        <pc:cxnChg chg="add mod">
          <ac:chgData name="Jones Egydio" userId="00575a3e5205fb66" providerId="LiveId" clId="{1A1C8028-98B5-4C67-A053-A0178320DCEE}" dt="2024-08-04T22:38:27.954" v="1279" actId="1076"/>
          <ac:cxnSpMkLst>
            <pc:docMk/>
            <pc:sldMk cId="3858316398" sldId="441"/>
            <ac:cxnSpMk id="14" creationId="{24AB292D-03B5-43C6-704D-D49B3D219EC6}"/>
          </ac:cxnSpMkLst>
        </pc:cxnChg>
        <pc:cxnChg chg="add mod">
          <ac:chgData name="Jones Egydio" userId="00575a3e5205fb66" providerId="LiveId" clId="{1A1C8028-98B5-4C67-A053-A0178320DCEE}" dt="2024-08-04T22:38:27.954" v="1279" actId="1076"/>
          <ac:cxnSpMkLst>
            <pc:docMk/>
            <pc:sldMk cId="3858316398" sldId="441"/>
            <ac:cxnSpMk id="18" creationId="{E31DD1E4-CF63-7756-89D0-35BBC21E49F6}"/>
          </ac:cxnSpMkLst>
        </pc:cxnChg>
      </pc:sldChg>
      <pc:sldChg chg="addSp delSp modSp add mod">
        <pc:chgData name="Jones Egydio" userId="00575a3e5205fb66" providerId="LiveId" clId="{1A1C8028-98B5-4C67-A053-A0178320DCEE}" dt="2024-08-04T22:39:55.589" v="1291" actId="1076"/>
        <pc:sldMkLst>
          <pc:docMk/>
          <pc:sldMk cId="2017032227" sldId="442"/>
        </pc:sldMkLst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3" creationId="{459228F1-8D4B-B139-3BE1-A51B0CEEEA88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4" creationId="{85BABF2D-5BC8-3491-F392-2D634FF36E61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5" creationId="{24736D27-6DA9-15D5-BB9A-62B2C74DF228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6" creationId="{8FC3DBA3-72BB-FB30-7BA6-DE6310DA2E04}"/>
          </ac:spMkLst>
        </pc:spChg>
        <pc:spChg chg="mod">
          <ac:chgData name="Jones Egydio" userId="00575a3e5205fb66" providerId="LiveId" clId="{1A1C8028-98B5-4C67-A053-A0178320DCEE}" dt="2024-08-04T22:38:46.107" v="1282" actId="1076"/>
          <ac:spMkLst>
            <pc:docMk/>
            <pc:sldMk cId="2017032227" sldId="442"/>
            <ac:spMk id="7" creationId="{00000000-0000-0000-0000-000000000000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9" creationId="{11E48906-364F-3985-7DF5-14F3E58A6855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10" creationId="{075D1329-DAA1-B916-E36B-657F8126749B}"/>
          </ac:spMkLst>
        </pc:spChg>
        <pc:spChg chg="del">
          <ac:chgData name="Jones Egydio" userId="00575a3e5205fb66" providerId="LiveId" clId="{1A1C8028-98B5-4C67-A053-A0178320DCEE}" dt="2024-08-04T22:38:50.478" v="1283" actId="478"/>
          <ac:spMkLst>
            <pc:docMk/>
            <pc:sldMk cId="2017032227" sldId="442"/>
            <ac:spMk id="13" creationId="{BE8230D5-83CC-A75A-C4CE-8B3C89A7206F}"/>
          </ac:spMkLst>
        </pc:spChg>
        <pc:spChg chg="add del mod">
          <ac:chgData name="Jones Egydio" userId="00575a3e5205fb66" providerId="LiveId" clId="{1A1C8028-98B5-4C67-A053-A0178320DCEE}" dt="2024-08-04T22:39:06.296" v="1285" actId="478"/>
          <ac:spMkLst>
            <pc:docMk/>
            <pc:sldMk cId="2017032227" sldId="442"/>
            <ac:spMk id="19" creationId="{10B16389-20B9-2599-1F6C-587CE5668BAF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3" creationId="{33E7870E-8E3A-60F1-54E6-2ADE7359BF5D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5" creationId="{78666D46-A255-8F31-C374-283D92789B21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6" creationId="{B0E4439B-8B8C-FD31-E52A-90AB35A7406B}"/>
          </ac:spMkLst>
        </pc:spChg>
        <pc:spChg chg="add mod">
          <ac:chgData name="Jones Egydio" userId="00575a3e5205fb66" providerId="LiveId" clId="{1A1C8028-98B5-4C67-A053-A0178320DCEE}" dt="2024-08-04T22:39:55.589" v="1291" actId="1076"/>
          <ac:spMkLst>
            <pc:docMk/>
            <pc:sldMk cId="2017032227" sldId="442"/>
            <ac:spMk id="28" creationId="{6DF046E7-E81E-3E98-AC6D-25D537C66BD6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2" creationId="{92769F86-D2D3-AA9D-CCF9-D3030D1EAA05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3" creationId="{80CD8B8D-17FF-585D-47BC-4AF67E1FAFC4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4" creationId="{D3D11A42-F8B8-6D46-C5AE-BBF7B811E35B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5" creationId="{DEC195FF-CD83-C820-11CB-65CC4653B7F8}"/>
          </ac:spMkLst>
        </pc:spChg>
        <pc:spChg chg="add mod">
          <ac:chgData name="Jones Egydio" userId="00575a3e5205fb66" providerId="LiveId" clId="{1A1C8028-98B5-4C67-A053-A0178320DCEE}" dt="2024-08-04T22:39:07.848" v="1286"/>
          <ac:spMkLst>
            <pc:docMk/>
            <pc:sldMk cId="2017032227" sldId="442"/>
            <ac:spMk id="36" creationId="{D15F4D9B-80E1-CAEF-C0B0-C6068E6181EF}"/>
          </ac:spMkLst>
        </pc:spChg>
        <pc:grpChg chg="add mod">
          <ac:chgData name="Jones Egydio" userId="00575a3e5205fb66" providerId="LiveId" clId="{1A1C8028-98B5-4C67-A053-A0178320DCEE}" dt="2024-08-04T22:39:55.589" v="1291" actId="1076"/>
          <ac:grpSpMkLst>
            <pc:docMk/>
            <pc:sldMk cId="2017032227" sldId="442"/>
            <ac:grpSpMk id="24" creationId="{E03CA5EC-C404-4D28-175F-60F80143EFC5}"/>
          </ac:grpSpMkLst>
        </pc:grp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2" creationId="{42D5A8B6-5F03-9655-2E08-30983A9786B5}"/>
          </ac:picMkLst>
        </pc:pic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5" creationId="{BDDC0AFC-7CD2-E723-4AC3-5F083DB5F8D9}"/>
          </ac:picMkLst>
        </pc:picChg>
        <pc:picChg chg="del">
          <ac:chgData name="Jones Egydio" userId="00575a3e5205fb66" providerId="LiveId" clId="{1A1C8028-98B5-4C67-A053-A0178320DCEE}" dt="2024-08-04T22:38:50.478" v="1283" actId="478"/>
          <ac:picMkLst>
            <pc:docMk/>
            <pc:sldMk cId="2017032227" sldId="442"/>
            <ac:picMk id="17" creationId="{F14C8FB9-8A4D-F6F3-9FC7-FDDCEE78ABC5}"/>
          </ac:picMkLst>
        </pc:picChg>
        <pc:picChg chg="add del mod">
          <ac:chgData name="Jones Egydio" userId="00575a3e5205fb66" providerId="LiveId" clId="{1A1C8028-98B5-4C67-A053-A0178320DCEE}" dt="2024-08-04T22:39:06.296" v="1285" actId="478"/>
          <ac:picMkLst>
            <pc:docMk/>
            <pc:sldMk cId="2017032227" sldId="442"/>
            <ac:picMk id="20" creationId="{BAB30A25-D735-595D-1D92-A0112CEC2439}"/>
          </ac:picMkLst>
        </pc:picChg>
        <pc:picChg chg="add del mod">
          <ac:chgData name="Jones Egydio" userId="00575a3e5205fb66" providerId="LiveId" clId="{1A1C8028-98B5-4C67-A053-A0178320DCEE}" dt="2024-08-04T22:39:06.296" v="1285" actId="478"/>
          <ac:picMkLst>
            <pc:docMk/>
            <pc:sldMk cId="2017032227" sldId="442"/>
            <ac:picMk id="21" creationId="{01D5E21E-3EE4-75EB-AA5C-24CC9C87DFA6}"/>
          </ac:picMkLst>
        </pc:picChg>
        <pc:picChg chg="add mod">
          <ac:chgData name="Jones Egydio" userId="00575a3e5205fb66" providerId="LiveId" clId="{1A1C8028-98B5-4C67-A053-A0178320DCEE}" dt="2024-08-04T22:39:55.589" v="1291" actId="1076"/>
          <ac:picMkLst>
            <pc:docMk/>
            <pc:sldMk cId="2017032227" sldId="442"/>
            <ac:picMk id="29" creationId="{4E39E1E7-CD9A-5EA4-2E2B-6776832E9E25}"/>
          </ac:picMkLst>
        </pc:picChg>
        <pc:picChg chg="add mod">
          <ac:chgData name="Jones Egydio" userId="00575a3e5205fb66" providerId="LiveId" clId="{1A1C8028-98B5-4C67-A053-A0178320DCEE}" dt="2024-08-04T22:39:55.589" v="1291" actId="1076"/>
          <ac:picMkLst>
            <pc:docMk/>
            <pc:sldMk cId="2017032227" sldId="442"/>
            <ac:picMk id="30" creationId="{138EF43F-835E-9207-D747-1DC16D1E7C3D}"/>
          </ac:picMkLst>
        </pc:picChg>
        <pc:cxnChg chg="add del mod">
          <ac:chgData name="Jones Egydio" userId="00575a3e5205fb66" providerId="LiveId" clId="{1A1C8028-98B5-4C67-A053-A0178320DCEE}" dt="2024-08-04T22:39:06.296" v="1285" actId="478"/>
          <ac:cxnSpMkLst>
            <pc:docMk/>
            <pc:sldMk cId="2017032227" sldId="442"/>
            <ac:cxnSpMk id="11" creationId="{92B27940-73D1-7632-F82A-DA54F2E674DB}"/>
          </ac:cxnSpMkLst>
        </pc:cxnChg>
        <pc:cxnChg chg="del mod">
          <ac:chgData name="Jones Egydio" userId="00575a3e5205fb66" providerId="LiveId" clId="{1A1C8028-98B5-4C67-A053-A0178320DCEE}" dt="2024-08-04T22:38:50.478" v="1283" actId="478"/>
          <ac:cxnSpMkLst>
            <pc:docMk/>
            <pc:sldMk cId="2017032227" sldId="442"/>
            <ac:cxnSpMk id="14" creationId="{24AB292D-03B5-43C6-704D-D49B3D219EC6}"/>
          </ac:cxnSpMkLst>
        </pc:cxnChg>
        <pc:cxnChg chg="del mod">
          <ac:chgData name="Jones Egydio" userId="00575a3e5205fb66" providerId="LiveId" clId="{1A1C8028-98B5-4C67-A053-A0178320DCEE}" dt="2024-08-04T22:38:50.478" v="1283" actId="478"/>
          <ac:cxnSpMkLst>
            <pc:docMk/>
            <pc:sldMk cId="2017032227" sldId="442"/>
            <ac:cxnSpMk id="18" creationId="{E31DD1E4-CF63-7756-89D0-35BBC21E49F6}"/>
          </ac:cxnSpMkLst>
        </pc:cxnChg>
        <pc:cxnChg chg="add del mod">
          <ac:chgData name="Jones Egydio" userId="00575a3e5205fb66" providerId="LiveId" clId="{1A1C8028-98B5-4C67-A053-A0178320DCEE}" dt="2024-08-04T22:39:06.296" v="1285" actId="478"/>
          <ac:cxnSpMkLst>
            <pc:docMk/>
            <pc:sldMk cId="2017032227" sldId="442"/>
            <ac:cxnSpMk id="22" creationId="{11535298-4D8F-2896-F696-C6D537D9654D}"/>
          </ac:cxnSpMkLst>
        </pc:cxnChg>
        <pc:cxnChg chg="add mod">
          <ac:chgData name="Jones Egydio" userId="00575a3e5205fb66" providerId="LiveId" clId="{1A1C8028-98B5-4C67-A053-A0178320DCEE}" dt="2024-08-04T22:39:55.589" v="1291" actId="1076"/>
          <ac:cxnSpMkLst>
            <pc:docMk/>
            <pc:sldMk cId="2017032227" sldId="442"/>
            <ac:cxnSpMk id="27" creationId="{13B3BABC-7FE0-7BA9-88F8-78639D4CC8D0}"/>
          </ac:cxnSpMkLst>
        </pc:cxnChg>
        <pc:cxnChg chg="add mod">
          <ac:chgData name="Jones Egydio" userId="00575a3e5205fb66" providerId="LiveId" clId="{1A1C8028-98B5-4C67-A053-A0178320DCEE}" dt="2024-08-04T22:39:55.589" v="1291" actId="1076"/>
          <ac:cxnSpMkLst>
            <pc:docMk/>
            <pc:sldMk cId="2017032227" sldId="442"/>
            <ac:cxnSpMk id="31" creationId="{C1DD3F1E-DD2F-E700-DE36-0B8B540A2D52}"/>
          </ac:cxnSpMkLst>
        </pc:cxnChg>
      </pc:sldChg>
      <pc:sldChg chg="addSp delSp modSp add mod">
        <pc:chgData name="Jones Egydio" userId="00575a3e5205fb66" providerId="LiveId" clId="{1A1C8028-98B5-4C67-A053-A0178320DCEE}" dt="2024-08-04T22:39:46.192" v="1290" actId="1076"/>
        <pc:sldMkLst>
          <pc:docMk/>
          <pc:sldMk cId="2024925571" sldId="443"/>
        </pc:sldMkLst>
        <pc:spChg chg="add mod">
          <ac:chgData name="Jones Egydio" userId="00575a3e5205fb66" providerId="LiveId" clId="{1A1C8028-98B5-4C67-A053-A0178320DCEE}" dt="2024-08-04T22:39:46.192" v="1290" actId="1076"/>
          <ac:spMkLst>
            <pc:docMk/>
            <pc:sldMk cId="2024925571" sldId="443"/>
            <ac:spMk id="3" creationId="{F8E07A2D-89B3-5AD3-63BB-911335538C20}"/>
          </ac:spMkLst>
        </pc:spChg>
        <pc:spChg chg="add mod">
          <ac:chgData name="Jones Egydio" userId="00575a3e5205fb66" providerId="LiveId" clId="{1A1C8028-98B5-4C67-A053-A0178320DCEE}" dt="2024-08-04T22:39:46.192" v="1290" actId="1076"/>
          <ac:spMkLst>
            <pc:docMk/>
            <pc:sldMk cId="2024925571" sldId="443"/>
            <ac:spMk id="4" creationId="{D49A7B6E-B6A6-E23A-0C37-D65584E294C9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3" creationId="{33E7870E-8E3A-60F1-54E6-2ADE7359BF5D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5" creationId="{78666D46-A255-8F31-C374-283D92789B21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6" creationId="{B0E4439B-8B8C-FD31-E52A-90AB35A7406B}"/>
          </ac:spMkLst>
        </pc:spChg>
        <pc:spChg chg="del">
          <ac:chgData name="Jones Egydio" userId="00575a3e5205fb66" providerId="LiveId" clId="{1A1C8028-98B5-4C67-A053-A0178320DCEE}" dt="2024-08-04T22:39:41.556" v="1288" actId="478"/>
          <ac:spMkLst>
            <pc:docMk/>
            <pc:sldMk cId="2024925571" sldId="443"/>
            <ac:spMk id="28" creationId="{6DF046E7-E81E-3E98-AC6D-25D537C66BD6}"/>
          </ac:spMkLst>
        </pc:spChg>
        <pc:grpChg chg="del">
          <ac:chgData name="Jones Egydio" userId="00575a3e5205fb66" providerId="LiveId" clId="{1A1C8028-98B5-4C67-A053-A0178320DCEE}" dt="2024-08-04T22:39:41.556" v="1288" actId="478"/>
          <ac:grpSpMkLst>
            <pc:docMk/>
            <pc:sldMk cId="2024925571" sldId="443"/>
            <ac:grpSpMk id="24" creationId="{E03CA5EC-C404-4D28-175F-60F80143EFC5}"/>
          </ac:grpSpMkLst>
        </pc:grpChg>
        <pc:picChg chg="add mod">
          <ac:chgData name="Jones Egydio" userId="00575a3e5205fb66" providerId="LiveId" clId="{1A1C8028-98B5-4C67-A053-A0178320DCEE}" dt="2024-08-04T22:39:46.192" v="1290" actId="1076"/>
          <ac:picMkLst>
            <pc:docMk/>
            <pc:sldMk cId="2024925571" sldId="443"/>
            <ac:picMk id="5" creationId="{2B5046A8-895B-7D22-6F3C-1A781B349079}"/>
          </ac:picMkLst>
        </pc:picChg>
        <pc:picChg chg="del">
          <ac:chgData name="Jones Egydio" userId="00575a3e5205fb66" providerId="LiveId" clId="{1A1C8028-98B5-4C67-A053-A0178320DCEE}" dt="2024-08-04T22:39:41.556" v="1288" actId="478"/>
          <ac:picMkLst>
            <pc:docMk/>
            <pc:sldMk cId="2024925571" sldId="443"/>
            <ac:picMk id="29" creationId="{4E39E1E7-CD9A-5EA4-2E2B-6776832E9E25}"/>
          </ac:picMkLst>
        </pc:picChg>
        <pc:picChg chg="del">
          <ac:chgData name="Jones Egydio" userId="00575a3e5205fb66" providerId="LiveId" clId="{1A1C8028-98B5-4C67-A053-A0178320DCEE}" dt="2024-08-04T22:39:41.556" v="1288" actId="478"/>
          <ac:picMkLst>
            <pc:docMk/>
            <pc:sldMk cId="2024925571" sldId="443"/>
            <ac:picMk id="30" creationId="{138EF43F-835E-9207-D747-1DC16D1E7C3D}"/>
          </ac:picMkLst>
        </pc:picChg>
        <pc:cxnChg chg="del mod">
          <ac:chgData name="Jones Egydio" userId="00575a3e5205fb66" providerId="LiveId" clId="{1A1C8028-98B5-4C67-A053-A0178320DCEE}" dt="2024-08-04T22:39:41.556" v="1288" actId="478"/>
          <ac:cxnSpMkLst>
            <pc:docMk/>
            <pc:sldMk cId="2024925571" sldId="443"/>
            <ac:cxnSpMk id="27" creationId="{13B3BABC-7FE0-7BA9-88F8-78639D4CC8D0}"/>
          </ac:cxnSpMkLst>
        </pc:cxnChg>
        <pc:cxnChg chg="del mod">
          <ac:chgData name="Jones Egydio" userId="00575a3e5205fb66" providerId="LiveId" clId="{1A1C8028-98B5-4C67-A053-A0178320DCEE}" dt="2024-08-04T22:39:41.556" v="1288" actId="478"/>
          <ac:cxnSpMkLst>
            <pc:docMk/>
            <pc:sldMk cId="2024925571" sldId="443"/>
            <ac:cxnSpMk id="31" creationId="{C1DD3F1E-DD2F-E700-DE36-0B8B540A2D52}"/>
          </ac:cxnSpMkLst>
        </pc:cxnChg>
      </pc:sldChg>
      <pc:sldChg chg="addSp delSp modSp add mod">
        <pc:chgData name="Jones Egydio" userId="00575a3e5205fb66" providerId="LiveId" clId="{1A1C8028-98B5-4C67-A053-A0178320DCEE}" dt="2024-08-04T22:40:37.903" v="1305" actId="1076"/>
        <pc:sldMkLst>
          <pc:docMk/>
          <pc:sldMk cId="3164681378" sldId="444"/>
        </pc:sldMkLst>
        <pc:spChg chg="del">
          <ac:chgData name="Jones Egydio" userId="00575a3e5205fb66" providerId="LiveId" clId="{1A1C8028-98B5-4C67-A053-A0178320DCEE}" dt="2024-08-04T22:40:33.380" v="1303" actId="478"/>
          <ac:spMkLst>
            <pc:docMk/>
            <pc:sldMk cId="3164681378" sldId="444"/>
            <ac:spMk id="3" creationId="{F8E07A2D-89B3-5AD3-63BB-911335538C20}"/>
          </ac:spMkLst>
        </pc:spChg>
        <pc:spChg chg="del">
          <ac:chgData name="Jones Egydio" userId="00575a3e5205fb66" providerId="LiveId" clId="{1A1C8028-98B5-4C67-A053-A0178320DCEE}" dt="2024-08-04T22:40:33.380" v="1303" actId="478"/>
          <ac:spMkLst>
            <pc:docMk/>
            <pc:sldMk cId="3164681378" sldId="444"/>
            <ac:spMk id="4" creationId="{D49A7B6E-B6A6-E23A-0C37-D65584E294C9}"/>
          </ac:spMkLst>
        </pc:spChg>
        <pc:spChg chg="add mod">
          <ac:chgData name="Jones Egydio" userId="00575a3e5205fb66" providerId="LiveId" clId="{1A1C8028-98B5-4C67-A053-A0178320DCEE}" dt="2024-08-04T22:40:37.903" v="1305" actId="1076"/>
          <ac:spMkLst>
            <pc:docMk/>
            <pc:sldMk cId="3164681378" sldId="444"/>
            <ac:spMk id="6" creationId="{5EEED973-3835-D6B5-7472-CDD3F4E3DACF}"/>
          </ac:spMkLst>
        </pc:spChg>
        <pc:spChg chg="mod">
          <ac:chgData name="Jones Egydio" userId="00575a3e5205fb66" providerId="LiveId" clId="{1A1C8028-98B5-4C67-A053-A0178320DCEE}" dt="2024-08-04T22:40:17.306" v="1302" actId="20577"/>
          <ac:spMkLst>
            <pc:docMk/>
            <pc:sldMk cId="3164681378" sldId="444"/>
            <ac:spMk id="7" creationId="{00000000-0000-0000-0000-000000000000}"/>
          </ac:spMkLst>
        </pc:spChg>
        <pc:picChg chg="del">
          <ac:chgData name="Jones Egydio" userId="00575a3e5205fb66" providerId="LiveId" clId="{1A1C8028-98B5-4C67-A053-A0178320DCEE}" dt="2024-08-04T22:40:33.380" v="1303" actId="478"/>
          <ac:picMkLst>
            <pc:docMk/>
            <pc:sldMk cId="3164681378" sldId="444"/>
            <ac:picMk id="5" creationId="{2B5046A8-895B-7D22-6F3C-1A781B349079}"/>
          </ac:picMkLst>
        </pc:picChg>
      </pc:sldChg>
      <pc:sldChg chg="modSp add mod ord">
        <pc:chgData name="Jones Egydio" userId="00575a3e5205fb66" providerId="LiveId" clId="{1A1C8028-98B5-4C67-A053-A0178320DCEE}" dt="2024-08-04T22:46:06.007" v="1342" actId="20577"/>
        <pc:sldMkLst>
          <pc:docMk/>
          <pc:sldMk cId="3109261288" sldId="445"/>
        </pc:sldMkLst>
        <pc:spChg chg="mod">
          <ac:chgData name="Jones Egydio" userId="00575a3e5205fb66" providerId="LiveId" clId="{1A1C8028-98B5-4C67-A053-A0178320DCEE}" dt="2024-08-04T22:46:06.007" v="1342" actId="20577"/>
          <ac:spMkLst>
            <pc:docMk/>
            <pc:sldMk cId="3109261288" sldId="445"/>
            <ac:spMk id="5" creationId="{1BD6B6A0-81E6-F1FE-5F9C-E441C90B7554}"/>
          </ac:spMkLst>
        </pc:spChg>
      </pc:sldChg>
      <pc:sldMasterChg chg="delSldLayout">
        <pc:chgData name="Jones Egydio" userId="00575a3e5205fb66" providerId="LiveId" clId="{1A1C8028-98B5-4C67-A053-A0178320DCEE}" dt="2024-08-04T22:28:06.034" v="1170" actId="47"/>
        <pc:sldMasterMkLst>
          <pc:docMk/>
          <pc:sldMasterMk cId="1456993453" sldId="2147483648"/>
        </pc:sldMasterMkLst>
        <pc:sldLayoutChg chg="del">
          <pc:chgData name="Jones Egydio" userId="00575a3e5205fb66" providerId="LiveId" clId="{1A1C8028-98B5-4C67-A053-A0178320DCEE}" dt="2024-08-04T22:28:06.034" v="1170" actId="47"/>
          <pc:sldLayoutMkLst>
            <pc:docMk/>
            <pc:sldMasterMk cId="1456993453" sldId="2147483648"/>
            <pc:sldLayoutMk cId="1427358021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D4470F-C30E-4679-B30B-A2E01842F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3FBC6B-BDCD-479D-A695-EB9F31EFE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9B4E-3A8F-4E57-AF58-A7C181BF309F}" type="datetimeFigureOut">
              <a:rPr lang="pt-BR" smtClean="0"/>
              <a:t>04/08/2024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38653-93BB-4872-BF58-FF8386B99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86DB9D-DF3C-4E4A-A425-F8D195A28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2DDB-A604-4AD4-AB0C-74A56321018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63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15F0-16E5-4858-A616-ABB67EB84479}" type="datetimeFigureOut">
              <a:rPr lang="pt-BR" smtClean="0"/>
              <a:t>04/08/2024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2416E-62BD-44D8-9770-73FA6490F550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5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186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624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740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>
                <a:solidFill>
                  <a:prstClr val="black"/>
                </a:solidFill>
              </a:rPr>
              <a:pPr/>
              <a:t>19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17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271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25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822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952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906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401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02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359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221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849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370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75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030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159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833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2906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120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12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40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502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900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85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65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43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87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963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5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alibri" pitchFamily="34" charset="0"/>
                <a:cs typeface="Calibri" pitchFamily="34" charset="0"/>
              </a:rPr>
              <a:t>no intervalo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A32C9-1A40-445A-97F3-09A4719657E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4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100000">
              <a:schemeClr val="accent1">
                <a:lumMod val="7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69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8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9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6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3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73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44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99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8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7.jpe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hyperlink" Target="https://www.youtube.com/watch?v=nn2YzA3OP4I" TargetMode="Externa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t.khanacademy.org/math/integral-calculus/ic-integration/ic-definite-integral-definition/v/riemann-sums-and-integrals?modal=1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pt.khanacademy.org/math/integral-calculus/ic-integration/ic-riemann-sums-summation-notation/v/generalizing-a-left-riemann-sum-with-equally-spaced-rectangles?modal=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t.khanacademy.org/math/integral-calculus/ic-integration/ic-summation-notation/v/sigma-notation-sum?modal=1" TargetMode="External"/><Relationship Id="rId5" Type="http://schemas.openxmlformats.org/officeDocument/2006/relationships/hyperlink" Target="https://pt.khanacademy.org/math/integral-calculus/ic-integration/ic-riemann-sums/v/simple-riemann-approximation-using-rectangles?modal=1" TargetMode="Externa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2.wdp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3.pn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microsoft.com/office/2007/relationships/hdphoto" Target="../media/hdphoto2.wdp"/><Relationship Id="rId9" Type="http://schemas.openxmlformats.org/officeDocument/2006/relationships/image" Target="../media/image67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6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microsoft.com/office/2007/relationships/hdphoto" Target="../media/hdphoto2.wdp"/><Relationship Id="rId9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phkonzen.github.io/notas/MiniCalcPy/4-integracao.html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docs.sympy.org/latest/tutorial/calculus.html#integrals" TargetMode="External"/><Relationship Id="rId12" Type="http://schemas.openxmlformats.org/officeDocument/2006/relationships/hyperlink" Target="http://math.slu.edu/~may/ExcelCalculus/sec-7-8-BusinessApplicationsIntegral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JNbSlvJkv_w&amp;ab_channel=Prof.FabianoMeira" TargetMode="External"/><Relationship Id="rId11" Type="http://schemas.openxmlformats.org/officeDocument/2006/relationships/hyperlink" Target="https://www.youtube.com/watch?v=kFDHBThgn4k" TargetMode="External"/><Relationship Id="rId5" Type="http://schemas.openxmlformats.org/officeDocument/2006/relationships/hyperlink" Target="https://www.youtube.com/watch?v=4grhQ5Y_MWo&amp;ab_channel=APMonitor.com" TargetMode="External"/><Relationship Id="rId10" Type="http://schemas.openxmlformats.org/officeDocument/2006/relationships/hyperlink" Target="https://pt.khanacademy.org/math/integral-calculus/ic-integration/ic-definite-integral-definition/v/riemann-sums-and-integrals?modal=1" TargetMode="External"/><Relationship Id="rId4" Type="http://schemas.microsoft.com/office/2007/relationships/hdphoto" Target="../media/hdphoto2.wdp"/><Relationship Id="rId9" Type="http://schemas.openxmlformats.org/officeDocument/2006/relationships/hyperlink" Target="https://www.youtube.com/watch?v=ZXq993ZLmg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ercapital.com/pt/contente/Lorenz-Curve--Compreendendo-o-indice-Gini-atraves-da-curva-Lorenz.html#O-que---a-curva-Lorenz-" TargetMode="External"/><Relationship Id="rId2" Type="http://schemas.openxmlformats.org/officeDocument/2006/relationships/hyperlink" Target="https://www.ipece.ce.gov.br/wp-content/uploads/sites/45/2015/02/Entendendo_Indice_GINI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10781006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000" b="1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FIAP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4000" dirty="0" err="1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Statistics</a:t>
            </a:r>
            <a: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for Machine Learning</a:t>
            </a: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br>
              <a:rPr lang="pt-BR" sz="4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10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 </a:t>
            </a:r>
            <a:br>
              <a:rPr lang="pt-BR" sz="37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</a:br>
            <a:r>
              <a:rPr lang="pt-BR" sz="3200" dirty="0">
                <a:latin typeface="Arial" panose="020B0604020202020204" pitchFamily="34" charset="0"/>
                <a:ea typeface="UD Digi Kyokasho N-B" panose="020B0400000000000000" pitchFamily="18" charset="-128"/>
                <a:cs typeface="Arial" panose="020B0604020202020204" pitchFamily="34" charset="0"/>
              </a:rPr>
              <a:t>Aula 13: Tópicos de Cálculo Diferencial e Integral</a:t>
            </a:r>
            <a:endParaRPr lang="pt-BR" sz="3700" dirty="0">
              <a:latin typeface="Arial" panose="020B0604020202020204" pitchFamily="34" charset="0"/>
              <a:ea typeface="UD Digi Kyokasho N-B" panose="020B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B1491-92DD-4479-8E7F-AF7209733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862715"/>
          </a:xfrm>
        </p:spPr>
        <p:txBody>
          <a:bodyPr>
            <a:normAutofit/>
          </a:bodyPr>
          <a:lstStyle/>
          <a:p>
            <a:pPr algn="l"/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Prof. Jones Egydio</a:t>
            </a:r>
          </a:p>
          <a:p>
            <a:pPr algn="l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profjones.egydio@fiap.com.br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2591" y="6313279"/>
            <a:ext cx="2809017" cy="365125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Logo Parceiro">
            <a:extLst>
              <a:ext uri="{FF2B5EF4-FFF2-40B4-BE49-F238E27FC236}">
                <a16:creationId xmlns:a16="http://schemas.microsoft.com/office/drawing/2014/main" id="{CE79A440-755A-9D83-FF9B-61DC31BD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5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0" y="300607"/>
            <a:ext cx="12192000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O problema da Área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grpSp>
        <p:nvGrpSpPr>
          <p:cNvPr id="9" name="Grupo 8"/>
          <p:cNvGrpSpPr/>
          <p:nvPr/>
        </p:nvGrpSpPr>
        <p:grpSpPr>
          <a:xfrm>
            <a:off x="143339" y="1508787"/>
            <a:ext cx="11823325" cy="3864339"/>
            <a:chOff x="107504" y="1131590"/>
            <a:chExt cx="8867494" cy="28982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tângulo 14"/>
                <p:cNvSpPr/>
                <p:nvPr/>
              </p:nvSpPr>
              <p:spPr>
                <a:xfrm>
                  <a:off x="107504" y="1131590"/>
                  <a:ext cx="8867494" cy="8079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3200" u="sng" dirty="0">
                      <a:solidFill>
                        <a:srgbClr val="FF0000"/>
                      </a:solidFill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Exemplo</a:t>
                  </a:r>
                  <a:r>
                    <a:rPr lang="pt-BR" sz="3200" dirty="0">
                      <a:solidFill>
                        <a:srgbClr val="FF0000"/>
                      </a:solidFill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: </a:t>
                  </a:r>
                  <a:r>
                    <a:rPr lang="pt-BR" sz="3200" dirty="0"/>
                    <a:t>Use retângulos para estimar a área sob a curva </a:t>
                  </a:r>
                  <a14:m>
                    <m:oMath xmlns:m="http://schemas.openxmlformats.org/officeDocument/2006/math">
                      <m:r>
                        <a:rPr lang="pt-BR" sz="2933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933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9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933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933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pt-BR" sz="3200" dirty="0"/>
                    <a:t> com </a:t>
                  </a:r>
                  <a14:m>
                    <m:oMath xmlns:m="http://schemas.openxmlformats.org/officeDocument/2006/math">
                      <m:r>
                        <a:rPr lang="pt-BR" sz="2933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933" i="1"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pt-BR" sz="2933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933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2933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933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pt-BR" sz="3200" dirty="0"/>
                    <a:t>.</a:t>
                  </a:r>
                  <a:endParaRPr lang="pt-BR" sz="3200" dirty="0"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endParaRPr>
                </a:p>
              </p:txBody>
            </p:sp>
          </mc:Choice>
          <mc:Fallback>
            <p:sp>
              <p:nvSpPr>
                <p:cNvPr id="15" name="Retâ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1131590"/>
                  <a:ext cx="8867494" cy="807913"/>
                </a:xfrm>
                <a:prstGeom prst="rect">
                  <a:avLst/>
                </a:prstGeom>
                <a:blipFill>
                  <a:blip r:embed="rId3"/>
                  <a:stretch>
                    <a:fillRect l="-1341" t="-7386" b="-1818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829" y="2067694"/>
              <a:ext cx="2209800" cy="1962150"/>
            </a:xfrm>
            <a:prstGeom prst="rect">
              <a:avLst/>
            </a:prstGeom>
          </p:spPr>
        </p:pic>
      </p:grpSp>
      <p:grpSp>
        <p:nvGrpSpPr>
          <p:cNvPr id="13" name="Agrupar 12"/>
          <p:cNvGrpSpPr/>
          <p:nvPr/>
        </p:nvGrpSpPr>
        <p:grpSpPr>
          <a:xfrm>
            <a:off x="3115506" y="2180861"/>
            <a:ext cx="8851159" cy="4389603"/>
            <a:chOff x="2336629" y="1635646"/>
            <a:chExt cx="6638369" cy="32922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tângulo 16"/>
                <p:cNvSpPr/>
                <p:nvPr/>
              </p:nvSpPr>
              <p:spPr>
                <a:xfrm>
                  <a:off x="2336629" y="1635646"/>
                  <a:ext cx="6638369" cy="15465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3200" u="sng" dirty="0">
                      <a:solidFill>
                        <a:srgbClr val="FF0000"/>
                      </a:solidFill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1ª aproximação</a:t>
                  </a:r>
                  <a:r>
                    <a:rPr lang="pt-BR" sz="3200" dirty="0">
                      <a:solidFill>
                        <a:srgbClr val="FF0000"/>
                      </a:solidFill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: </a:t>
                  </a:r>
                  <a:r>
                    <a:rPr lang="pt-BR" sz="3200" dirty="0">
                      <a:sym typeface="Symbol" panose="05050102010706020507" pitchFamily="18" charset="2"/>
                    </a:rPr>
                    <a:t>4</a:t>
                  </a:r>
                  <a:r>
                    <a:rPr lang="pt-BR" sz="3200" dirty="0"/>
                    <a:t> retângulos com bases de comprimento </a:t>
                  </a:r>
                  <a14:m>
                    <m:oMath xmlns:m="http://schemas.openxmlformats.org/officeDocument/2006/math">
                      <m:r>
                        <a:rPr lang="pt-BR" sz="2933" i="1">
                          <a:latin typeface="Cambria Math" panose="02040503050406030204" pitchFamily="18" charset="0"/>
                        </a:rPr>
                        <m:t>¼</m:t>
                      </m:r>
                    </m:oMath>
                  </a14:m>
                  <a:r>
                    <a:rPr lang="pt-BR" sz="3200" dirty="0"/>
                    <a:t> e alturas definidas pelo valor de  </a:t>
                  </a:r>
                  <a14:m>
                    <m:oMath xmlns:m="http://schemas.openxmlformats.org/officeDocument/2006/math">
                      <m:r>
                        <a:rPr lang="pt-BR" sz="2933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9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933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9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933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933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9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933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933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pt-BR" sz="3200" dirty="0"/>
                    <a:t> na extremidade direita de cada subintervalo.</a:t>
                  </a:r>
                  <a:endParaRPr lang="pt-BR" sz="3200" dirty="0"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endParaRPr>
                </a:p>
              </p:txBody>
            </p:sp>
          </mc:Choice>
          <mc:Fallback>
            <p:sp>
              <p:nvSpPr>
                <p:cNvPr id="17" name="Retângulo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629" y="1635646"/>
                  <a:ext cx="6638369" cy="1546577"/>
                </a:xfrm>
                <a:prstGeom prst="rect">
                  <a:avLst/>
                </a:prstGeom>
                <a:blipFill>
                  <a:blip r:embed="rId5"/>
                  <a:stretch>
                    <a:fillRect l="-1722" t="-3846" b="-887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0888" y="3003798"/>
              <a:ext cx="2133600" cy="1924050"/>
            </a:xfrm>
            <a:prstGeom prst="rect">
              <a:avLst/>
            </a:prstGeom>
          </p:spPr>
        </p:pic>
      </p:grpSp>
      <p:grpSp>
        <p:nvGrpSpPr>
          <p:cNvPr id="21" name="Grupo 20"/>
          <p:cNvGrpSpPr/>
          <p:nvPr/>
        </p:nvGrpSpPr>
        <p:grpSpPr>
          <a:xfrm>
            <a:off x="3598698" y="4385800"/>
            <a:ext cx="5551968" cy="1892785"/>
            <a:chOff x="2339752" y="3187580"/>
            <a:chExt cx="4163976" cy="14195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CaixaDeTexto 17"/>
                <p:cNvSpPr txBox="1"/>
                <p:nvPr/>
              </p:nvSpPr>
              <p:spPr>
                <a:xfrm>
                  <a:off x="2339752" y="3187580"/>
                  <a:ext cx="4163976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4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pt-BR" sz="2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" name="CaixaDeTexto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3187580"/>
                  <a:ext cx="4163976" cy="6771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tângulo 19"/>
                <p:cNvSpPr/>
                <p:nvPr/>
              </p:nvSpPr>
              <p:spPr>
                <a:xfrm>
                  <a:off x="2771800" y="4011910"/>
                  <a:ext cx="1792751" cy="5952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32</m:t>
                            </m:r>
                          </m:den>
                        </m:f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46875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20" name="Retângulo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800" y="4011910"/>
                  <a:ext cx="1792751" cy="59525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upo 23"/>
          <p:cNvGrpSpPr/>
          <p:nvPr/>
        </p:nvGrpSpPr>
        <p:grpSpPr>
          <a:xfrm>
            <a:off x="4533092" y="3001857"/>
            <a:ext cx="5316189" cy="2955599"/>
            <a:chOff x="3399819" y="2251392"/>
            <a:chExt cx="3987142" cy="2216699"/>
          </a:xfrm>
        </p:grpSpPr>
        <p:sp>
          <p:nvSpPr>
            <p:cNvPr id="22" name="Retângulo de cantos arredondados 21"/>
            <p:cNvSpPr/>
            <p:nvPr/>
          </p:nvSpPr>
          <p:spPr>
            <a:xfrm>
              <a:off x="3399819" y="3249197"/>
              <a:ext cx="720080" cy="824330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23" name="Forma livre 22"/>
            <p:cNvSpPr/>
            <p:nvPr/>
          </p:nvSpPr>
          <p:spPr>
            <a:xfrm>
              <a:off x="3761509" y="2251392"/>
              <a:ext cx="3625452" cy="2216699"/>
            </a:xfrm>
            <a:custGeom>
              <a:avLst/>
              <a:gdLst>
                <a:gd name="connsiteX0" fmla="*/ 0 w 3625452"/>
                <a:gd name="connsiteY0" fmla="*/ 1000963 h 2216699"/>
                <a:gd name="connsiteX1" fmla="*/ 1558636 w 3625452"/>
                <a:gd name="connsiteY1" fmla="*/ 148908 h 2216699"/>
                <a:gd name="connsiteX2" fmla="*/ 3397827 w 3625452"/>
                <a:gd name="connsiteY2" fmla="*/ 211254 h 2216699"/>
                <a:gd name="connsiteX3" fmla="*/ 3532909 w 3625452"/>
                <a:gd name="connsiteY3" fmla="*/ 2216699 h 221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452" h="2216699">
                  <a:moveTo>
                    <a:pt x="0" y="1000963"/>
                  </a:moveTo>
                  <a:cubicBezTo>
                    <a:pt x="496166" y="640744"/>
                    <a:pt x="992332" y="280526"/>
                    <a:pt x="1558636" y="148908"/>
                  </a:cubicBezTo>
                  <a:cubicBezTo>
                    <a:pt x="2124940" y="17290"/>
                    <a:pt x="3068782" y="-133378"/>
                    <a:pt x="3397827" y="211254"/>
                  </a:cubicBezTo>
                  <a:cubicBezTo>
                    <a:pt x="3726873" y="555886"/>
                    <a:pt x="3629891" y="1386292"/>
                    <a:pt x="3532909" y="2216699"/>
                  </a:cubicBezTo>
                </a:path>
              </a:pathLst>
            </a:custGeom>
            <a:noFill/>
            <a:ln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5781231" y="3302460"/>
            <a:ext cx="4598272" cy="2350195"/>
            <a:chOff x="4335923" y="2476845"/>
            <a:chExt cx="3448704" cy="1762646"/>
          </a:xfrm>
        </p:grpSpPr>
        <p:sp>
          <p:nvSpPr>
            <p:cNvPr id="25" name="Retângulo de cantos arredondados 24"/>
            <p:cNvSpPr/>
            <p:nvPr/>
          </p:nvSpPr>
          <p:spPr>
            <a:xfrm>
              <a:off x="4335923" y="3250995"/>
              <a:ext cx="720080" cy="82433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26" name="Forma livre 25"/>
            <p:cNvSpPr/>
            <p:nvPr/>
          </p:nvSpPr>
          <p:spPr>
            <a:xfrm>
              <a:off x="4644736" y="2476845"/>
              <a:ext cx="3139891" cy="1762646"/>
            </a:xfrm>
            <a:custGeom>
              <a:avLst/>
              <a:gdLst>
                <a:gd name="connsiteX0" fmla="*/ 0 w 3139891"/>
                <a:gd name="connsiteY0" fmla="*/ 775510 h 1762646"/>
                <a:gd name="connsiteX1" fmla="*/ 1704109 w 3139891"/>
                <a:gd name="connsiteY1" fmla="*/ 48146 h 1762646"/>
                <a:gd name="connsiteX2" fmla="*/ 3065319 w 3139891"/>
                <a:gd name="connsiteY2" fmla="*/ 255964 h 1762646"/>
                <a:gd name="connsiteX3" fmla="*/ 2971800 w 3139891"/>
                <a:gd name="connsiteY3" fmla="*/ 1762646 h 176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9891" h="1762646">
                  <a:moveTo>
                    <a:pt x="0" y="775510"/>
                  </a:moveTo>
                  <a:cubicBezTo>
                    <a:pt x="596611" y="455123"/>
                    <a:pt x="1193223" y="134737"/>
                    <a:pt x="1704109" y="48146"/>
                  </a:cubicBezTo>
                  <a:cubicBezTo>
                    <a:pt x="2214995" y="-38445"/>
                    <a:pt x="2854037" y="-29786"/>
                    <a:pt x="3065319" y="255964"/>
                  </a:cubicBezTo>
                  <a:cubicBezTo>
                    <a:pt x="3276601" y="541714"/>
                    <a:pt x="2971800" y="1762646"/>
                    <a:pt x="2971800" y="1762646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014543" y="4334660"/>
            <a:ext cx="3625748" cy="2362085"/>
            <a:chOff x="5260907" y="3250995"/>
            <a:chExt cx="2719311" cy="1771564"/>
          </a:xfrm>
        </p:grpSpPr>
        <p:sp>
          <p:nvSpPr>
            <p:cNvPr id="28" name="Retângulo de cantos arredondados 27"/>
            <p:cNvSpPr/>
            <p:nvPr/>
          </p:nvSpPr>
          <p:spPr>
            <a:xfrm>
              <a:off x="5260907" y="3250995"/>
              <a:ext cx="720080" cy="824330"/>
            </a:xfrm>
            <a:prstGeom prst="round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30" name="Forma livre 29"/>
            <p:cNvSpPr/>
            <p:nvPr/>
          </p:nvSpPr>
          <p:spPr>
            <a:xfrm>
              <a:off x="5631873" y="4073236"/>
              <a:ext cx="2348345" cy="949323"/>
            </a:xfrm>
            <a:custGeom>
              <a:avLst/>
              <a:gdLst>
                <a:gd name="connsiteX0" fmla="*/ 0 w 2348345"/>
                <a:gd name="connsiteY0" fmla="*/ 0 h 949323"/>
                <a:gd name="connsiteX1" fmla="*/ 966354 w 2348345"/>
                <a:gd name="connsiteY1" fmla="*/ 831273 h 949323"/>
                <a:gd name="connsiteX2" fmla="*/ 2036618 w 2348345"/>
                <a:gd name="connsiteY2" fmla="*/ 914400 h 949323"/>
                <a:gd name="connsiteX3" fmla="*/ 2348345 w 2348345"/>
                <a:gd name="connsiteY3" fmla="*/ 550719 h 94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345" h="949323">
                  <a:moveTo>
                    <a:pt x="0" y="0"/>
                  </a:moveTo>
                  <a:cubicBezTo>
                    <a:pt x="313459" y="339436"/>
                    <a:pt x="626918" y="678873"/>
                    <a:pt x="966354" y="831273"/>
                  </a:cubicBezTo>
                  <a:cubicBezTo>
                    <a:pt x="1305790" y="983673"/>
                    <a:pt x="1806286" y="961159"/>
                    <a:pt x="2036618" y="914400"/>
                  </a:cubicBezTo>
                  <a:cubicBezTo>
                    <a:pt x="2266950" y="867641"/>
                    <a:pt x="2348345" y="550719"/>
                    <a:pt x="2348345" y="550719"/>
                  </a:cubicBezTo>
                </a:path>
              </a:pathLst>
            </a:custGeom>
            <a:noFill/>
            <a:ln>
              <a:solidFill>
                <a:schemeClr val="accent6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8235944" y="4334661"/>
            <a:ext cx="2835405" cy="2384801"/>
            <a:chOff x="6176958" y="3250995"/>
            <a:chExt cx="2126554" cy="1788601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6176958" y="3250995"/>
              <a:ext cx="720080" cy="82433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33" name="Forma livre 32"/>
            <p:cNvSpPr/>
            <p:nvPr/>
          </p:nvSpPr>
          <p:spPr>
            <a:xfrm>
              <a:off x="6462677" y="4073236"/>
              <a:ext cx="1840835" cy="966360"/>
            </a:xfrm>
            <a:custGeom>
              <a:avLst/>
              <a:gdLst>
                <a:gd name="connsiteX0" fmla="*/ 125159 w 1840835"/>
                <a:gd name="connsiteY0" fmla="*/ 0 h 966360"/>
                <a:gd name="connsiteX1" fmla="*/ 145941 w 1840835"/>
                <a:gd name="connsiteY1" fmla="*/ 540328 h 966360"/>
                <a:gd name="connsiteX2" fmla="*/ 1590278 w 1840835"/>
                <a:gd name="connsiteY2" fmla="*/ 966355 h 966360"/>
                <a:gd name="connsiteX3" fmla="*/ 1839659 w 1840835"/>
                <a:gd name="connsiteY3" fmla="*/ 550719 h 96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0835" h="966360">
                  <a:moveTo>
                    <a:pt x="125159" y="0"/>
                  </a:moveTo>
                  <a:cubicBezTo>
                    <a:pt x="13457" y="189634"/>
                    <a:pt x="-98245" y="379269"/>
                    <a:pt x="145941" y="540328"/>
                  </a:cubicBezTo>
                  <a:cubicBezTo>
                    <a:pt x="390127" y="701387"/>
                    <a:pt x="1307992" y="964623"/>
                    <a:pt x="1590278" y="966355"/>
                  </a:cubicBezTo>
                  <a:cubicBezTo>
                    <a:pt x="1872564" y="968087"/>
                    <a:pt x="1839659" y="550719"/>
                    <a:pt x="1839659" y="550719"/>
                  </a:cubicBezTo>
                </a:path>
              </a:pathLst>
            </a:custGeom>
            <a:noFill/>
            <a:ln>
              <a:solidFill>
                <a:srgbClr val="00B05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sp>
        <p:nvSpPr>
          <p:cNvPr id="2" name="Retângulo de cantos arredondados 1"/>
          <p:cNvSpPr/>
          <p:nvPr/>
        </p:nvSpPr>
        <p:spPr>
          <a:xfrm>
            <a:off x="6641677" y="5624926"/>
            <a:ext cx="2554375" cy="656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Superestimativa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9907411" y="6117299"/>
            <a:ext cx="1422733" cy="96820"/>
            <a:chOff x="7430558" y="4587974"/>
            <a:chExt cx="1067050" cy="72615"/>
          </a:xfrm>
        </p:grpSpPr>
        <p:grpSp>
          <p:nvGrpSpPr>
            <p:cNvPr id="11" name="Agrupar 10"/>
            <p:cNvGrpSpPr/>
            <p:nvPr/>
          </p:nvGrpSpPr>
          <p:grpSpPr>
            <a:xfrm>
              <a:off x="7430558" y="4587974"/>
              <a:ext cx="728780" cy="72615"/>
              <a:chOff x="7430558" y="4587974"/>
              <a:chExt cx="728780" cy="72615"/>
            </a:xfrm>
          </p:grpSpPr>
          <p:sp>
            <p:nvSpPr>
              <p:cNvPr id="3" name="Elipse 2"/>
              <p:cNvSpPr/>
              <p:nvPr/>
            </p:nvSpPr>
            <p:spPr>
              <a:xfrm>
                <a:off x="7430558" y="4588589"/>
                <a:ext cx="72000" cy="7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</p:txBody>
          </p:sp>
          <p:sp>
            <p:nvSpPr>
              <p:cNvPr id="35" name="Elipse 34"/>
              <p:cNvSpPr/>
              <p:nvPr/>
            </p:nvSpPr>
            <p:spPr>
              <a:xfrm>
                <a:off x="7762130" y="4587974"/>
                <a:ext cx="72000" cy="7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</p:txBody>
          </p:sp>
          <p:sp>
            <p:nvSpPr>
              <p:cNvPr id="36" name="Elipse 35"/>
              <p:cNvSpPr/>
              <p:nvPr/>
            </p:nvSpPr>
            <p:spPr>
              <a:xfrm>
                <a:off x="8087338" y="4587974"/>
                <a:ext cx="72000" cy="7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</p:txBody>
          </p:sp>
        </p:grpSp>
        <p:sp>
          <p:nvSpPr>
            <p:cNvPr id="37" name="Elipse 36"/>
            <p:cNvSpPr/>
            <p:nvPr/>
          </p:nvSpPr>
          <p:spPr>
            <a:xfrm>
              <a:off x="8425608" y="4587974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39" name="Agrupar 38"/>
          <p:cNvGrpSpPr/>
          <p:nvPr/>
        </p:nvGrpSpPr>
        <p:grpSpPr>
          <a:xfrm>
            <a:off x="911424" y="4648800"/>
            <a:ext cx="3326387" cy="2011197"/>
            <a:chOff x="683568" y="3486600"/>
            <a:chExt cx="2494790" cy="1508398"/>
          </a:xfrm>
        </p:grpSpPr>
        <p:sp>
          <p:nvSpPr>
            <p:cNvPr id="19" name="Retângulo Arredondado 18"/>
            <p:cNvSpPr/>
            <p:nvPr/>
          </p:nvSpPr>
          <p:spPr>
            <a:xfrm>
              <a:off x="2704839" y="3486600"/>
              <a:ext cx="473519" cy="381294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29" name="Forma Livre 28"/>
            <p:cNvSpPr/>
            <p:nvPr/>
          </p:nvSpPr>
          <p:spPr>
            <a:xfrm>
              <a:off x="2459421" y="3878317"/>
              <a:ext cx="564079" cy="798786"/>
            </a:xfrm>
            <a:custGeom>
              <a:avLst/>
              <a:gdLst>
                <a:gd name="connsiteX0" fmla="*/ 483476 w 564079"/>
                <a:gd name="connsiteY0" fmla="*/ 0 h 798786"/>
                <a:gd name="connsiteX1" fmla="*/ 525517 w 564079"/>
                <a:gd name="connsiteY1" fmla="*/ 651642 h 798786"/>
                <a:gd name="connsiteX2" fmla="*/ 0 w 564079"/>
                <a:gd name="connsiteY2" fmla="*/ 798786 h 79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4079" h="798786">
                  <a:moveTo>
                    <a:pt x="483476" y="0"/>
                  </a:moveTo>
                  <a:cubicBezTo>
                    <a:pt x="544786" y="259255"/>
                    <a:pt x="606096" y="518511"/>
                    <a:pt x="525517" y="651642"/>
                  </a:cubicBezTo>
                  <a:cubicBezTo>
                    <a:pt x="444938" y="784773"/>
                    <a:pt x="222469" y="791779"/>
                    <a:pt x="0" y="798786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683568" y="4094751"/>
              <a:ext cx="1880981" cy="900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dirty="0">
                  <a:solidFill>
                    <a:srgbClr val="FF0000"/>
                  </a:solidFill>
                </a:rPr>
                <a:t>4 retângulos, extremo direito dos subintervalos</a:t>
              </a:r>
            </a:p>
          </p:txBody>
        </p:sp>
      </p:grpSp>
      <p:pic>
        <p:nvPicPr>
          <p:cNvPr id="10" name="Picture 6" descr="Logo Parceiro">
            <a:extLst>
              <a:ext uri="{FF2B5EF4-FFF2-40B4-BE49-F238E27FC236}">
                <a16:creationId xmlns:a16="http://schemas.microsoft.com/office/drawing/2014/main" id="{5D54FA24-7DD4-6F13-68E6-B9A23B99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01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O problema da Área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/>
              <p:cNvSpPr/>
              <p:nvPr/>
            </p:nvSpPr>
            <p:spPr>
              <a:xfrm>
                <a:off x="143339" y="1508787"/>
                <a:ext cx="118233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3200" u="sng" dirty="0">
                    <a:solidFill>
                      <a:srgbClr val="00B050"/>
                    </a:solidFill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rPr>
                  <a:t>Conclusão 1</a:t>
                </a:r>
                <a:r>
                  <a:rPr lang="pt-BR" sz="3200" dirty="0">
                    <a:solidFill>
                      <a:srgbClr val="00B050"/>
                    </a:solidFill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rPr>
                  <a:t>: </a:t>
                </a:r>
                <a:r>
                  <a:rPr lang="pt-BR" sz="3200" dirty="0">
                    <a:sym typeface="Symbol" panose="05050102010706020507" pitchFamily="18" charset="2"/>
                  </a:rPr>
                  <a:t>A área exata </a:t>
                </a:r>
                <a14:m>
                  <m:oMath xmlns:m="http://schemas.openxmlformats.org/officeDocument/2006/math">
                    <m:r>
                      <a:rPr lang="pt-BR" sz="2933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sz="3200" dirty="0"/>
                  <a:t> é tal que </a:t>
                </a:r>
                <a14:m>
                  <m:oMath xmlns:m="http://schemas.openxmlformats.org/officeDocument/2006/math">
                    <m:r>
                      <a:rPr lang="pt-BR" sz="2933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46875</m:t>
                    </m:r>
                  </m:oMath>
                </a14:m>
                <a:r>
                  <a:rPr lang="pt-BR" sz="3200" dirty="0"/>
                  <a:t>.</a:t>
                </a:r>
                <a:endParaRPr lang="pt-BR" sz="3200" dirty="0">
                  <a:latin typeface="Calibri" pitchFamily="34" charset="0"/>
                  <a:cs typeface="Calibri" pitchFamily="34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9" y="1508787"/>
                <a:ext cx="11823325" cy="584775"/>
              </a:xfrm>
              <a:prstGeom prst="rect">
                <a:avLst/>
              </a:prstGeom>
              <a:blipFill>
                <a:blip r:embed="rId3"/>
                <a:stretch>
                  <a:fillRect l="-1341" t="-13684" b="-347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o 2"/>
          <p:cNvGrpSpPr/>
          <p:nvPr/>
        </p:nvGrpSpPr>
        <p:grpSpPr>
          <a:xfrm>
            <a:off x="97954" y="2201636"/>
            <a:ext cx="11823325" cy="4218405"/>
            <a:chOff x="73465" y="1651227"/>
            <a:chExt cx="8867494" cy="3163804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4248" y="2805256"/>
              <a:ext cx="2095500" cy="20097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tângulo 16"/>
                <p:cNvSpPr/>
                <p:nvPr/>
              </p:nvSpPr>
              <p:spPr>
                <a:xfrm>
                  <a:off x="73465" y="1651227"/>
                  <a:ext cx="8867494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3200" u="sng" dirty="0">
                      <a:solidFill>
                        <a:srgbClr val="FF0000"/>
                      </a:solidFill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2ª aproximação</a:t>
                  </a:r>
                  <a:r>
                    <a:rPr lang="pt-BR" sz="3200" dirty="0">
                      <a:solidFill>
                        <a:srgbClr val="FF0000"/>
                      </a:solidFill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: </a:t>
                  </a:r>
                  <a:r>
                    <a:rPr lang="pt-BR" sz="3200" dirty="0">
                      <a:sym typeface="Symbol" panose="05050102010706020507" pitchFamily="18" charset="2"/>
                    </a:rPr>
                    <a:t>4</a:t>
                  </a:r>
                  <a:r>
                    <a:rPr lang="pt-BR" sz="3200" dirty="0"/>
                    <a:t> retângulos com bases de comprimento </a:t>
                  </a:r>
                  <a14:m>
                    <m:oMath xmlns:m="http://schemas.openxmlformats.org/officeDocument/2006/math">
                      <m:r>
                        <a:rPr lang="pt-BR" sz="2933" i="1">
                          <a:latin typeface="Cambria Math" panose="02040503050406030204" pitchFamily="18" charset="0"/>
                        </a:rPr>
                        <m:t>¼</m:t>
                      </m:r>
                    </m:oMath>
                  </a14:m>
                  <a:r>
                    <a:rPr lang="pt-BR" sz="3200" dirty="0"/>
                    <a:t> e alturas definidas pelo valor de  </a:t>
                  </a:r>
                  <a14:m>
                    <m:oMath xmlns:m="http://schemas.openxmlformats.org/officeDocument/2006/math">
                      <m:r>
                        <a:rPr lang="pt-BR" sz="2933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9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933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9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933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933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9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933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933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pt-BR" sz="3200" dirty="0"/>
                    <a:t> na extremidade esquerda de cada subintervalo.</a:t>
                  </a:r>
                  <a:endParaRPr lang="pt-BR" sz="3200" dirty="0"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endParaRPr>
                </a:p>
              </p:txBody>
            </p:sp>
          </mc:Choice>
          <mc:Fallback>
            <p:sp>
              <p:nvSpPr>
                <p:cNvPr id="17" name="Retângulo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65" y="1651227"/>
                  <a:ext cx="8867494" cy="1177245"/>
                </a:xfrm>
                <a:prstGeom prst="rect">
                  <a:avLst/>
                </a:prstGeom>
                <a:blipFill>
                  <a:blip r:embed="rId5"/>
                  <a:stretch>
                    <a:fillRect l="-1289" t="-5039" r="-258" b="-1162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o 20"/>
          <p:cNvGrpSpPr/>
          <p:nvPr/>
        </p:nvGrpSpPr>
        <p:grpSpPr>
          <a:xfrm>
            <a:off x="3700687" y="4385798"/>
            <a:ext cx="5532604" cy="1882848"/>
            <a:chOff x="2339752" y="3187580"/>
            <a:chExt cx="4149453" cy="1412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CaixaDeTexto 17"/>
                <p:cNvSpPr txBox="1"/>
                <p:nvPr/>
              </p:nvSpPr>
              <p:spPr>
                <a:xfrm>
                  <a:off x="2339752" y="3187580"/>
                  <a:ext cx="4149453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4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pt-BR" sz="2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" name="CaixaDeTexto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3187580"/>
                  <a:ext cx="4149453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tângulo 19"/>
                <p:cNvSpPr/>
                <p:nvPr/>
              </p:nvSpPr>
              <p:spPr>
                <a:xfrm>
                  <a:off x="2771800" y="4011910"/>
                  <a:ext cx="1792751" cy="5878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32</m:t>
                            </m:r>
                          </m:den>
                        </m:f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875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20" name="Retângulo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800" y="4011910"/>
                  <a:ext cx="1792751" cy="5878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upo 23"/>
          <p:cNvGrpSpPr/>
          <p:nvPr/>
        </p:nvGrpSpPr>
        <p:grpSpPr>
          <a:xfrm>
            <a:off x="4533092" y="3001857"/>
            <a:ext cx="5316189" cy="2955599"/>
            <a:chOff x="3399819" y="2251392"/>
            <a:chExt cx="3987142" cy="2216699"/>
          </a:xfrm>
        </p:grpSpPr>
        <p:sp>
          <p:nvSpPr>
            <p:cNvPr id="22" name="Retângulo de cantos arredondados 21"/>
            <p:cNvSpPr/>
            <p:nvPr/>
          </p:nvSpPr>
          <p:spPr>
            <a:xfrm>
              <a:off x="3399819" y="3249197"/>
              <a:ext cx="720080" cy="824330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23" name="Forma livre 22"/>
            <p:cNvSpPr/>
            <p:nvPr/>
          </p:nvSpPr>
          <p:spPr>
            <a:xfrm>
              <a:off x="3761509" y="2251392"/>
              <a:ext cx="3625452" cy="2216699"/>
            </a:xfrm>
            <a:custGeom>
              <a:avLst/>
              <a:gdLst>
                <a:gd name="connsiteX0" fmla="*/ 0 w 3625452"/>
                <a:gd name="connsiteY0" fmla="*/ 1000963 h 2216699"/>
                <a:gd name="connsiteX1" fmla="*/ 1558636 w 3625452"/>
                <a:gd name="connsiteY1" fmla="*/ 148908 h 2216699"/>
                <a:gd name="connsiteX2" fmla="*/ 3397827 w 3625452"/>
                <a:gd name="connsiteY2" fmla="*/ 211254 h 2216699"/>
                <a:gd name="connsiteX3" fmla="*/ 3532909 w 3625452"/>
                <a:gd name="connsiteY3" fmla="*/ 2216699 h 221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452" h="2216699">
                  <a:moveTo>
                    <a:pt x="0" y="1000963"/>
                  </a:moveTo>
                  <a:cubicBezTo>
                    <a:pt x="496166" y="640744"/>
                    <a:pt x="992332" y="280526"/>
                    <a:pt x="1558636" y="148908"/>
                  </a:cubicBezTo>
                  <a:cubicBezTo>
                    <a:pt x="2124940" y="17290"/>
                    <a:pt x="3068782" y="-133378"/>
                    <a:pt x="3397827" y="211254"/>
                  </a:cubicBezTo>
                  <a:cubicBezTo>
                    <a:pt x="3726873" y="555886"/>
                    <a:pt x="3629891" y="1386292"/>
                    <a:pt x="3532909" y="2216699"/>
                  </a:cubicBezTo>
                </a:path>
              </a:pathLst>
            </a:custGeom>
            <a:noFill/>
            <a:ln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5781231" y="3302460"/>
            <a:ext cx="4598272" cy="2350195"/>
            <a:chOff x="4335923" y="2476845"/>
            <a:chExt cx="3448704" cy="1762646"/>
          </a:xfrm>
        </p:grpSpPr>
        <p:sp>
          <p:nvSpPr>
            <p:cNvPr id="25" name="Retângulo de cantos arredondados 24"/>
            <p:cNvSpPr/>
            <p:nvPr/>
          </p:nvSpPr>
          <p:spPr>
            <a:xfrm>
              <a:off x="4335923" y="3250995"/>
              <a:ext cx="720080" cy="824330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26" name="Forma livre 25"/>
            <p:cNvSpPr/>
            <p:nvPr/>
          </p:nvSpPr>
          <p:spPr>
            <a:xfrm>
              <a:off x="4644736" y="2476845"/>
              <a:ext cx="3139891" cy="1762646"/>
            </a:xfrm>
            <a:custGeom>
              <a:avLst/>
              <a:gdLst>
                <a:gd name="connsiteX0" fmla="*/ 0 w 3139891"/>
                <a:gd name="connsiteY0" fmla="*/ 775510 h 1762646"/>
                <a:gd name="connsiteX1" fmla="*/ 1704109 w 3139891"/>
                <a:gd name="connsiteY1" fmla="*/ 48146 h 1762646"/>
                <a:gd name="connsiteX2" fmla="*/ 3065319 w 3139891"/>
                <a:gd name="connsiteY2" fmla="*/ 255964 h 1762646"/>
                <a:gd name="connsiteX3" fmla="*/ 2971800 w 3139891"/>
                <a:gd name="connsiteY3" fmla="*/ 1762646 h 176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9891" h="1762646">
                  <a:moveTo>
                    <a:pt x="0" y="775510"/>
                  </a:moveTo>
                  <a:cubicBezTo>
                    <a:pt x="596611" y="455123"/>
                    <a:pt x="1193223" y="134737"/>
                    <a:pt x="1704109" y="48146"/>
                  </a:cubicBezTo>
                  <a:cubicBezTo>
                    <a:pt x="2214995" y="-38445"/>
                    <a:pt x="2854037" y="-29786"/>
                    <a:pt x="3065319" y="255964"/>
                  </a:cubicBezTo>
                  <a:cubicBezTo>
                    <a:pt x="3276601" y="541714"/>
                    <a:pt x="2971800" y="1762646"/>
                    <a:pt x="2971800" y="1762646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014544" y="4334660"/>
            <a:ext cx="3534521" cy="2362085"/>
            <a:chOff x="5260907" y="3250995"/>
            <a:chExt cx="2650891" cy="1771564"/>
          </a:xfrm>
        </p:grpSpPr>
        <p:sp>
          <p:nvSpPr>
            <p:cNvPr id="28" name="Retângulo de cantos arredondados 27"/>
            <p:cNvSpPr/>
            <p:nvPr/>
          </p:nvSpPr>
          <p:spPr>
            <a:xfrm>
              <a:off x="5260907" y="3250995"/>
              <a:ext cx="720080" cy="824330"/>
            </a:xfrm>
            <a:prstGeom prst="roundRect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30" name="Forma livre 29"/>
            <p:cNvSpPr/>
            <p:nvPr/>
          </p:nvSpPr>
          <p:spPr>
            <a:xfrm>
              <a:off x="5631873" y="4073236"/>
              <a:ext cx="2279925" cy="949323"/>
            </a:xfrm>
            <a:custGeom>
              <a:avLst/>
              <a:gdLst>
                <a:gd name="connsiteX0" fmla="*/ 0 w 2348345"/>
                <a:gd name="connsiteY0" fmla="*/ 0 h 949323"/>
                <a:gd name="connsiteX1" fmla="*/ 966354 w 2348345"/>
                <a:gd name="connsiteY1" fmla="*/ 831273 h 949323"/>
                <a:gd name="connsiteX2" fmla="*/ 2036618 w 2348345"/>
                <a:gd name="connsiteY2" fmla="*/ 914400 h 949323"/>
                <a:gd name="connsiteX3" fmla="*/ 2348345 w 2348345"/>
                <a:gd name="connsiteY3" fmla="*/ 550719 h 94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345" h="949323">
                  <a:moveTo>
                    <a:pt x="0" y="0"/>
                  </a:moveTo>
                  <a:cubicBezTo>
                    <a:pt x="313459" y="339436"/>
                    <a:pt x="626918" y="678873"/>
                    <a:pt x="966354" y="831273"/>
                  </a:cubicBezTo>
                  <a:cubicBezTo>
                    <a:pt x="1305790" y="983673"/>
                    <a:pt x="1806286" y="961159"/>
                    <a:pt x="2036618" y="914400"/>
                  </a:cubicBezTo>
                  <a:cubicBezTo>
                    <a:pt x="2266950" y="867641"/>
                    <a:pt x="2348345" y="550719"/>
                    <a:pt x="2348345" y="550719"/>
                  </a:cubicBezTo>
                </a:path>
              </a:pathLst>
            </a:custGeom>
            <a:noFill/>
            <a:ln>
              <a:solidFill>
                <a:schemeClr val="accent6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8235943" y="4334661"/>
            <a:ext cx="2835407" cy="2384801"/>
            <a:chOff x="6176957" y="3250995"/>
            <a:chExt cx="2126555" cy="1788601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6176957" y="3250995"/>
              <a:ext cx="760915" cy="824330"/>
            </a:xfrm>
            <a:prstGeom prst="roundRect">
              <a:avLst/>
            </a:prstGeom>
            <a:solidFill>
              <a:srgbClr val="00B050">
                <a:alpha val="4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33" name="Forma livre 32"/>
            <p:cNvSpPr/>
            <p:nvPr/>
          </p:nvSpPr>
          <p:spPr>
            <a:xfrm>
              <a:off x="6462677" y="4073236"/>
              <a:ext cx="1840835" cy="966360"/>
            </a:xfrm>
            <a:custGeom>
              <a:avLst/>
              <a:gdLst>
                <a:gd name="connsiteX0" fmla="*/ 125159 w 1840835"/>
                <a:gd name="connsiteY0" fmla="*/ 0 h 966360"/>
                <a:gd name="connsiteX1" fmla="*/ 145941 w 1840835"/>
                <a:gd name="connsiteY1" fmla="*/ 540328 h 966360"/>
                <a:gd name="connsiteX2" fmla="*/ 1590278 w 1840835"/>
                <a:gd name="connsiteY2" fmla="*/ 966355 h 966360"/>
                <a:gd name="connsiteX3" fmla="*/ 1839659 w 1840835"/>
                <a:gd name="connsiteY3" fmla="*/ 550719 h 96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0835" h="966360">
                  <a:moveTo>
                    <a:pt x="125159" y="0"/>
                  </a:moveTo>
                  <a:cubicBezTo>
                    <a:pt x="13457" y="189634"/>
                    <a:pt x="-98245" y="379269"/>
                    <a:pt x="145941" y="540328"/>
                  </a:cubicBezTo>
                  <a:cubicBezTo>
                    <a:pt x="390127" y="701387"/>
                    <a:pt x="1307992" y="964623"/>
                    <a:pt x="1590278" y="966355"/>
                  </a:cubicBezTo>
                  <a:cubicBezTo>
                    <a:pt x="1872564" y="968087"/>
                    <a:pt x="1839659" y="550719"/>
                    <a:pt x="1839659" y="550719"/>
                  </a:cubicBezTo>
                </a:path>
              </a:pathLst>
            </a:custGeom>
            <a:noFill/>
            <a:ln>
              <a:solidFill>
                <a:srgbClr val="00B05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sp>
        <p:nvSpPr>
          <p:cNvPr id="29" name="Retângulo de cantos arredondados 28"/>
          <p:cNvSpPr/>
          <p:nvPr/>
        </p:nvSpPr>
        <p:spPr>
          <a:xfrm>
            <a:off x="6754362" y="5601394"/>
            <a:ext cx="2261093" cy="656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Subestimativa</a:t>
            </a:r>
          </a:p>
        </p:txBody>
      </p:sp>
      <p:grpSp>
        <p:nvGrpSpPr>
          <p:cNvPr id="35" name="Agrupar 34"/>
          <p:cNvGrpSpPr/>
          <p:nvPr/>
        </p:nvGrpSpPr>
        <p:grpSpPr>
          <a:xfrm>
            <a:off x="9395195" y="5931083"/>
            <a:ext cx="1422733" cy="96820"/>
            <a:chOff x="7430558" y="4587974"/>
            <a:chExt cx="1067050" cy="72615"/>
          </a:xfrm>
        </p:grpSpPr>
        <p:grpSp>
          <p:nvGrpSpPr>
            <p:cNvPr id="36" name="Agrupar 35"/>
            <p:cNvGrpSpPr/>
            <p:nvPr/>
          </p:nvGrpSpPr>
          <p:grpSpPr>
            <a:xfrm>
              <a:off x="7430558" y="4587974"/>
              <a:ext cx="728780" cy="72615"/>
              <a:chOff x="7430558" y="4587974"/>
              <a:chExt cx="728780" cy="72615"/>
            </a:xfrm>
          </p:grpSpPr>
          <p:sp>
            <p:nvSpPr>
              <p:cNvPr id="38" name="Elipse 37"/>
              <p:cNvSpPr/>
              <p:nvPr/>
            </p:nvSpPr>
            <p:spPr>
              <a:xfrm>
                <a:off x="7430558" y="4588589"/>
                <a:ext cx="72000" cy="7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7762130" y="4587974"/>
                <a:ext cx="72000" cy="7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8087338" y="4587974"/>
                <a:ext cx="72000" cy="7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</p:txBody>
          </p:sp>
        </p:grpSp>
        <p:sp>
          <p:nvSpPr>
            <p:cNvPr id="37" name="Elipse 36"/>
            <p:cNvSpPr/>
            <p:nvPr/>
          </p:nvSpPr>
          <p:spPr>
            <a:xfrm>
              <a:off x="8425608" y="4587974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41" name="Agrupar 40"/>
          <p:cNvGrpSpPr/>
          <p:nvPr/>
        </p:nvGrpSpPr>
        <p:grpSpPr>
          <a:xfrm>
            <a:off x="817035" y="4634786"/>
            <a:ext cx="3490843" cy="2011197"/>
            <a:chOff x="560226" y="3486600"/>
            <a:chExt cx="2618132" cy="1508398"/>
          </a:xfrm>
        </p:grpSpPr>
        <p:sp>
          <p:nvSpPr>
            <p:cNvPr id="42" name="Retângulo Arredondado 41"/>
            <p:cNvSpPr/>
            <p:nvPr/>
          </p:nvSpPr>
          <p:spPr>
            <a:xfrm>
              <a:off x="2704839" y="3486600"/>
              <a:ext cx="473519" cy="381294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2459421" y="3878317"/>
              <a:ext cx="564079" cy="798786"/>
            </a:xfrm>
            <a:custGeom>
              <a:avLst/>
              <a:gdLst>
                <a:gd name="connsiteX0" fmla="*/ 483476 w 564079"/>
                <a:gd name="connsiteY0" fmla="*/ 0 h 798786"/>
                <a:gd name="connsiteX1" fmla="*/ 525517 w 564079"/>
                <a:gd name="connsiteY1" fmla="*/ 651642 h 798786"/>
                <a:gd name="connsiteX2" fmla="*/ 0 w 564079"/>
                <a:gd name="connsiteY2" fmla="*/ 798786 h 79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4079" h="798786">
                  <a:moveTo>
                    <a:pt x="483476" y="0"/>
                  </a:moveTo>
                  <a:cubicBezTo>
                    <a:pt x="544786" y="259255"/>
                    <a:pt x="606096" y="518511"/>
                    <a:pt x="525517" y="651642"/>
                  </a:cubicBezTo>
                  <a:cubicBezTo>
                    <a:pt x="444938" y="784773"/>
                    <a:pt x="222469" y="791779"/>
                    <a:pt x="0" y="798786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60226" y="4094751"/>
              <a:ext cx="2004324" cy="900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dirty="0">
                  <a:solidFill>
                    <a:srgbClr val="FF0000"/>
                  </a:solidFill>
                </a:rPr>
                <a:t>4 retângulos, extremo esquerdo dos subintervalos</a:t>
              </a:r>
            </a:p>
          </p:txBody>
        </p:sp>
      </p:grp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22155349-DDC2-7C7C-AA3B-E6B670EAD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3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0" y="300607"/>
            <a:ext cx="12192000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O problema da Área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/>
              <p:cNvSpPr/>
              <p:nvPr/>
            </p:nvSpPr>
            <p:spPr>
              <a:xfrm>
                <a:off x="143339" y="1508787"/>
                <a:ext cx="118233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3200" u="sng" dirty="0">
                    <a:solidFill>
                      <a:srgbClr val="00B050"/>
                    </a:solidFill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rPr>
                  <a:t>Conclusão 2</a:t>
                </a:r>
                <a:r>
                  <a:rPr lang="pt-BR" sz="3200" dirty="0">
                    <a:solidFill>
                      <a:srgbClr val="00B050"/>
                    </a:solidFill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rPr>
                  <a:t>: </a:t>
                </a:r>
                <a:r>
                  <a:rPr lang="pt-BR" sz="3200" dirty="0">
                    <a:sym typeface="Symbol" panose="05050102010706020507" pitchFamily="18" charset="2"/>
                  </a:rPr>
                  <a:t>A área exata </a:t>
                </a:r>
                <a14:m>
                  <m:oMath xmlns:m="http://schemas.openxmlformats.org/officeDocument/2006/math">
                    <m:r>
                      <a:rPr lang="pt-BR" sz="2933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sz="3200" dirty="0"/>
                  <a:t> é tal que </a:t>
                </a:r>
                <a14:m>
                  <m:oMath xmlns:m="http://schemas.openxmlformats.org/officeDocument/2006/math">
                    <m:r>
                      <a:rPr lang="pt-BR" sz="2933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21875</m:t>
                    </m:r>
                  </m:oMath>
                </a14:m>
                <a:r>
                  <a:rPr lang="pt-BR" sz="3200" dirty="0"/>
                  <a:t>.</a:t>
                </a:r>
                <a:endParaRPr lang="pt-BR" sz="3200" dirty="0">
                  <a:latin typeface="Calibri" pitchFamily="34" charset="0"/>
                  <a:cs typeface="Calibri" pitchFamily="34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9" y="1508787"/>
                <a:ext cx="11823325" cy="584775"/>
              </a:xfrm>
              <a:prstGeom prst="rect">
                <a:avLst/>
              </a:prstGeom>
              <a:blipFill>
                <a:blip r:embed="rId3"/>
                <a:stretch>
                  <a:fillRect l="-1341" t="-13684" b="-347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tângulo 28"/>
              <p:cNvSpPr/>
              <p:nvPr/>
            </p:nvSpPr>
            <p:spPr>
              <a:xfrm>
                <a:off x="143339" y="2180861"/>
                <a:ext cx="1182332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3200" u="sng" dirty="0">
                    <a:solidFill>
                      <a:srgbClr val="00B050"/>
                    </a:solidFill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rPr>
                  <a:t>Conclusão 3</a:t>
                </a:r>
                <a:r>
                  <a:rPr lang="pt-BR" sz="3200" dirty="0">
                    <a:solidFill>
                      <a:srgbClr val="00B050"/>
                    </a:solidFill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rPr>
                  <a:t>: </a:t>
                </a:r>
                <a:r>
                  <a:rPr lang="pt-BR" sz="3200" dirty="0">
                    <a:sym typeface="Symbol" panose="05050102010706020507" pitchFamily="18" charset="2"/>
                  </a:rPr>
                  <a:t>A área exata </a:t>
                </a:r>
                <a14:m>
                  <m:oMath xmlns:m="http://schemas.openxmlformats.org/officeDocument/2006/math">
                    <m:r>
                      <a:rPr lang="pt-BR" sz="2933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sz="3200" dirty="0"/>
                  <a:t> é tal que </a:t>
                </a:r>
                <a14:m>
                  <m:oMath xmlns:m="http://schemas.openxmlformats.org/officeDocument/2006/math">
                    <m:r>
                      <a:rPr lang="pt-BR" sz="2933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2933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933">
                        <a:latin typeface="Cambria Math" panose="02040503050406030204" pitchFamily="18" charset="0"/>
                      </a:rPr>
                      <m:t>21875</m:t>
                    </m:r>
                    <m:r>
                      <a:rPr lang="pt-BR" sz="2933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933" i="1">
                        <a:latin typeface="Cambria Math" panose="02040503050406030204" pitchFamily="18" charset="0"/>
                      </a:rPr>
                      <m:t>46875</m:t>
                    </m:r>
                  </m:oMath>
                </a14:m>
                <a:r>
                  <a:rPr lang="pt-BR" sz="3200" dirty="0"/>
                  <a:t>.</a:t>
                </a:r>
                <a:endParaRPr lang="pt-BR" sz="3200" dirty="0">
                  <a:latin typeface="Calibri" pitchFamily="34" charset="0"/>
                  <a:cs typeface="Calibri" pitchFamily="34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29" name="Retângu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9" y="2180861"/>
                <a:ext cx="11823325" cy="584775"/>
              </a:xfrm>
              <a:prstGeom prst="rect">
                <a:avLst/>
              </a:prstGeom>
              <a:blipFill>
                <a:blip r:embed="rId4"/>
                <a:stretch>
                  <a:fillRect l="-1341" t="-13542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o 10"/>
          <p:cNvGrpSpPr/>
          <p:nvPr/>
        </p:nvGrpSpPr>
        <p:grpSpPr>
          <a:xfrm>
            <a:off x="6103550" y="2180862"/>
            <a:ext cx="4567864" cy="1079293"/>
            <a:chOff x="4577662" y="1635646"/>
            <a:chExt cx="3425898" cy="809470"/>
          </a:xfrm>
        </p:grpSpPr>
        <p:sp>
          <p:nvSpPr>
            <p:cNvPr id="4" name="Retângulo de cantos arredondados 3"/>
            <p:cNvSpPr/>
            <p:nvPr/>
          </p:nvSpPr>
          <p:spPr>
            <a:xfrm>
              <a:off x="4771819" y="1635646"/>
              <a:ext cx="1096325" cy="461665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35" name="Retângulo de cantos arredondados 34"/>
            <p:cNvSpPr/>
            <p:nvPr/>
          </p:nvSpPr>
          <p:spPr>
            <a:xfrm>
              <a:off x="6660232" y="1635646"/>
              <a:ext cx="1096325" cy="461665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4577662" y="2097311"/>
              <a:ext cx="1438423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subestimativa</a:t>
              </a:r>
              <a:endParaRPr lang="pt-BR" sz="2400" dirty="0">
                <a:solidFill>
                  <a:srgbClr val="FF0000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6372200" y="2098867"/>
              <a:ext cx="1631360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superestimativa</a:t>
              </a:r>
              <a:endParaRPr lang="pt-BR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" name="Retângulo 36"/>
          <p:cNvSpPr/>
          <p:nvPr/>
        </p:nvSpPr>
        <p:spPr>
          <a:xfrm>
            <a:off x="253204" y="3525011"/>
            <a:ext cx="5960211" cy="5847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3200" dirty="0">
                <a:latin typeface="Calibri" pitchFamily="34" charset="0"/>
                <a:cs typeface="Calibri" pitchFamily="34" charset="0"/>
                <a:sym typeface="Symbol" panose="05050102010706020507" pitchFamily="18" charset="2"/>
              </a:rPr>
              <a:t>Como melhorar estas estimativas?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7632171" y="3588160"/>
            <a:ext cx="3924432" cy="3009193"/>
            <a:chOff x="5148064" y="2643758"/>
            <a:chExt cx="2943324" cy="2256895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8064" y="2643758"/>
              <a:ext cx="2943324" cy="225689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CaixaDeTexto 13"/>
                <p:cNvSpPr txBox="1"/>
                <p:nvPr/>
              </p:nvSpPr>
              <p:spPr>
                <a:xfrm>
                  <a:off x="6240111" y="3022026"/>
                  <a:ext cx="35168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𝐴𝐸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4" name="CaixaDeTexto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111" y="3022026"/>
                  <a:ext cx="35168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584" r="-11688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CaixaDeTexto 39"/>
                <p:cNvSpPr txBox="1"/>
                <p:nvPr/>
              </p:nvSpPr>
              <p:spPr>
                <a:xfrm>
                  <a:off x="7236296" y="3025222"/>
                  <a:ext cx="36505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𝐴𝐷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40" name="CaixaDeTexto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3025222"/>
                  <a:ext cx="36505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5000" r="-12500" b="-655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upo 2"/>
          <p:cNvGrpSpPr/>
          <p:nvPr/>
        </p:nvGrpSpPr>
        <p:grpSpPr>
          <a:xfrm>
            <a:off x="3233309" y="4790706"/>
            <a:ext cx="4690668" cy="1370855"/>
            <a:chOff x="2411760" y="3867894"/>
            <a:chExt cx="3518001" cy="1028141"/>
          </a:xfrm>
        </p:grpSpPr>
        <p:grpSp>
          <p:nvGrpSpPr>
            <p:cNvPr id="43" name="Grupo 42"/>
            <p:cNvGrpSpPr/>
            <p:nvPr/>
          </p:nvGrpSpPr>
          <p:grpSpPr>
            <a:xfrm>
              <a:off x="2411760" y="3867894"/>
              <a:ext cx="3500667" cy="1028141"/>
              <a:chOff x="2411760" y="3867894"/>
              <a:chExt cx="3500667" cy="1028141"/>
            </a:xfrm>
          </p:grpSpPr>
          <p:grpSp>
            <p:nvGrpSpPr>
              <p:cNvPr id="41" name="Grupo 40"/>
              <p:cNvGrpSpPr/>
              <p:nvPr/>
            </p:nvGrpSpPr>
            <p:grpSpPr>
              <a:xfrm>
                <a:off x="2411760" y="3867894"/>
                <a:ext cx="3500667" cy="1028141"/>
                <a:chOff x="2411760" y="3867894"/>
                <a:chExt cx="3500667" cy="1028141"/>
              </a:xfrm>
            </p:grpSpPr>
            <p:sp>
              <p:nvSpPr>
                <p:cNvPr id="42" name="Retângulo 41"/>
                <p:cNvSpPr/>
                <p:nvPr/>
              </p:nvSpPr>
              <p:spPr>
                <a:xfrm>
                  <a:off x="2411760" y="3867894"/>
                  <a:ext cx="2235079" cy="438581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Área exata = 1/3</a:t>
                  </a:r>
                </a:p>
              </p:txBody>
            </p:sp>
            <p:sp>
              <p:nvSpPr>
                <p:cNvPr id="39" name="Forma livre 38"/>
                <p:cNvSpPr/>
                <p:nvPr/>
              </p:nvSpPr>
              <p:spPr>
                <a:xfrm>
                  <a:off x="4139952" y="4423449"/>
                  <a:ext cx="1772475" cy="472586"/>
                </a:xfrm>
                <a:custGeom>
                  <a:avLst/>
                  <a:gdLst>
                    <a:gd name="connsiteX0" fmla="*/ 1122218 w 1122218"/>
                    <a:gd name="connsiteY0" fmla="*/ 259773 h 386379"/>
                    <a:gd name="connsiteX1" fmla="*/ 571500 w 1122218"/>
                    <a:gd name="connsiteY1" fmla="*/ 374073 h 386379"/>
                    <a:gd name="connsiteX2" fmla="*/ 0 w 1122218"/>
                    <a:gd name="connsiteY2" fmla="*/ 0 h 386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2218" h="386379">
                      <a:moveTo>
                        <a:pt x="1122218" y="259773"/>
                      </a:moveTo>
                      <a:cubicBezTo>
                        <a:pt x="940377" y="338571"/>
                        <a:pt x="758536" y="417369"/>
                        <a:pt x="571500" y="374073"/>
                      </a:cubicBezTo>
                      <a:cubicBezTo>
                        <a:pt x="384464" y="330777"/>
                        <a:pt x="76200" y="67541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  <a:tailEnd type="stealth" w="med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400"/>
                </a:p>
              </p:txBody>
            </p:sp>
          </p:grpSp>
          <p:sp>
            <p:nvSpPr>
              <p:cNvPr id="45" name="Retângulo 44"/>
              <p:cNvSpPr/>
              <p:nvPr/>
            </p:nvSpPr>
            <p:spPr>
              <a:xfrm>
                <a:off x="4499992" y="4371950"/>
                <a:ext cx="1255777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2400" dirty="0">
                    <a:sym typeface="Symbol" panose="05050102010706020507" pitchFamily="18" charset="2"/>
                  </a:rPr>
                  <a:t>Demonstre!</a:t>
                </a:r>
                <a:endParaRPr lang="pt-BR" sz="2400" dirty="0"/>
              </a:p>
            </p:txBody>
          </p:sp>
        </p:grpSp>
        <p:sp>
          <p:nvSpPr>
            <p:cNvPr id="2" name="Elipse 1"/>
            <p:cNvSpPr/>
            <p:nvPr/>
          </p:nvSpPr>
          <p:spPr>
            <a:xfrm>
              <a:off x="5884042" y="472159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sp>
        <p:nvSpPr>
          <p:cNvPr id="17" name="Seta para a esquerda 16"/>
          <p:cNvSpPr/>
          <p:nvPr/>
        </p:nvSpPr>
        <p:spPr>
          <a:xfrm>
            <a:off x="11193487" y="4541326"/>
            <a:ext cx="590077" cy="2485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" name="Texto Explicativo Retangular com Cantos Arredondados 21"/>
          <p:cNvSpPr/>
          <p:nvPr/>
        </p:nvSpPr>
        <p:spPr>
          <a:xfrm>
            <a:off x="1301013" y="5531461"/>
            <a:ext cx="3354540" cy="1049880"/>
          </a:xfrm>
          <a:prstGeom prst="wedgeRoundRectCallout">
            <a:avLst>
              <a:gd name="adj1" fmla="val -69973"/>
              <a:gd name="adj2" fmla="val -179135"/>
              <a:gd name="adj3" fmla="val 16667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Aumentando o número de retângulos!</a:t>
            </a:r>
          </a:p>
        </p:txBody>
      </p:sp>
      <p:pic>
        <p:nvPicPr>
          <p:cNvPr id="10" name="Picture 6" descr="Logo Parceiro">
            <a:extLst>
              <a:ext uri="{FF2B5EF4-FFF2-40B4-BE49-F238E27FC236}">
                <a16:creationId xmlns:a16="http://schemas.microsoft.com/office/drawing/2014/main" id="{31456FC3-70F4-7F4E-FB44-145F54FD3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06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74 L 2.5E-6 0.2052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9" grpId="0"/>
      <p:bldP spid="37" grpId="0" animBg="1"/>
      <p:bldP spid="37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O problema da Área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grpSp>
        <p:nvGrpSpPr>
          <p:cNvPr id="3" name="Grupo 2"/>
          <p:cNvGrpSpPr/>
          <p:nvPr/>
        </p:nvGrpSpPr>
        <p:grpSpPr>
          <a:xfrm>
            <a:off x="143339" y="1508787"/>
            <a:ext cx="11823325" cy="3552396"/>
            <a:chOff x="107504" y="1131590"/>
            <a:chExt cx="8867494" cy="26642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tângulo 14"/>
                <p:cNvSpPr/>
                <p:nvPr/>
              </p:nvSpPr>
              <p:spPr>
                <a:xfrm>
                  <a:off x="107504" y="1131590"/>
                  <a:ext cx="8867494" cy="807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3200" dirty="0">
                      <a:solidFill>
                        <a:srgbClr val="00B050"/>
                      </a:solidFill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Generalizando o procedimento...</a:t>
                  </a:r>
                </a:p>
                <a:p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Divide-se a área </a:t>
                  </a:r>
                  <a14:m>
                    <m:oMath xmlns:m="http://schemas.openxmlformats.org/officeDocument/2006/math"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𝑆</m:t>
                      </m:r>
                    </m:oMath>
                  </a14:m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 em </a:t>
                  </a:r>
                  <a14:m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𝑛</m:t>
                      </m:r>
                    </m:oMath>
                  </a14:m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 faixas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933" i="1">
                              <a:latin typeface="Cambria Math" panose="02040503050406030204" pitchFamily="18" charset="0"/>
                              <a:cs typeface="Calibri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pt-BR" sz="2933" i="1">
                              <a:latin typeface="Cambria Math" panose="02040503050406030204" pitchFamily="18" charset="0"/>
                              <a:cs typeface="Calibri" pitchFamily="34" charset="0"/>
                              <a:sym typeface="Symbol" panose="05050102010706020507" pitchFamily="18" charset="2"/>
                            </a:rPr>
                            <m:t>𝑆</m:t>
                          </m:r>
                        </m:e>
                        <m:sub>
                          <m:r>
                            <a:rPr lang="pt-BR" sz="2933" i="1">
                              <a:latin typeface="Cambria Math" panose="02040503050406030204" pitchFamily="18" charset="0"/>
                              <a:cs typeface="Calibri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,</m:t>
                      </m:r>
                      <m:sSub>
                        <m:sSubPr>
                          <m:ctrlPr>
                            <a:rPr lang="pt-BR" sz="2933" i="1">
                              <a:latin typeface="Cambria Math" panose="02040503050406030204" pitchFamily="18" charset="0"/>
                              <a:cs typeface="Calibri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pt-BR" sz="2933" i="1">
                              <a:latin typeface="Cambria Math" panose="02040503050406030204" pitchFamily="18" charset="0"/>
                              <a:cs typeface="Calibri" pitchFamily="34" charset="0"/>
                              <a:sym typeface="Symbol" panose="05050102010706020507" pitchFamily="18" charset="2"/>
                            </a:rPr>
                            <m:t>𝑆</m:t>
                          </m:r>
                        </m:e>
                        <m:sub>
                          <m:r>
                            <a:rPr lang="pt-BR" sz="2933" i="1">
                              <a:latin typeface="Cambria Math" panose="02040503050406030204" pitchFamily="18" charset="0"/>
                              <a:cs typeface="Calibri" pitchFamily="34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,…,</m:t>
                      </m:r>
                      <m:sSub>
                        <m:sSubPr>
                          <m:ctrlPr>
                            <a:rPr lang="pt-BR" sz="2933" i="1">
                              <a:latin typeface="Cambria Math" panose="02040503050406030204" pitchFamily="18" charset="0"/>
                              <a:cs typeface="Calibri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pt-BR" sz="2933" i="1">
                              <a:latin typeface="Cambria Math" panose="02040503050406030204" pitchFamily="18" charset="0"/>
                              <a:cs typeface="Calibri" pitchFamily="34" charset="0"/>
                              <a:sym typeface="Symbol" panose="05050102010706020507" pitchFamily="18" charset="2"/>
                            </a:rPr>
                            <m:t>𝑆</m:t>
                          </m:r>
                        </m:e>
                        <m:sub>
                          <m:r>
                            <a:rPr lang="pt-BR" sz="2933" i="1">
                              <a:latin typeface="Cambria Math" panose="02040503050406030204" pitchFamily="18" charset="0"/>
                              <a:cs typeface="Calibri" pitchFamily="34" charset="0"/>
                              <a:sym typeface="Symbol" panose="05050102010706020507" pitchFamily="18" charset="2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) de igual largura.</a:t>
                  </a:r>
                </a:p>
              </p:txBody>
            </p:sp>
          </mc:Choice>
          <mc:Fallback>
            <p:sp>
              <p:nvSpPr>
                <p:cNvPr id="15" name="Retâ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1131590"/>
                  <a:ext cx="8867494" cy="807914"/>
                </a:xfrm>
                <a:prstGeom prst="rect">
                  <a:avLst/>
                </a:prstGeom>
                <a:blipFill>
                  <a:blip r:embed="rId3"/>
                  <a:stretch>
                    <a:fillRect l="-1341" t="-7386" b="-1875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4"/>
            <a:srcRect l="3476" t="11371" r="2677" b="6456"/>
            <a:stretch/>
          </p:blipFill>
          <p:spPr>
            <a:xfrm>
              <a:off x="119773" y="1995686"/>
              <a:ext cx="3888432" cy="180020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tângulo 17"/>
              <p:cNvSpPr/>
              <p:nvPr/>
            </p:nvSpPr>
            <p:spPr>
              <a:xfrm>
                <a:off x="169668" y="5157192"/>
                <a:ext cx="803856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3200" dirty="0">
                    <a:cs typeface="Calibri" pitchFamily="34" charset="0"/>
                    <a:sym typeface="Symbol" panose="05050102010706020507" pitchFamily="18" charset="2"/>
                  </a:rPr>
                  <a:t>O intervalo </a:t>
                </a:r>
                <a14:m>
                  <m:oMath xmlns:m="http://schemas.openxmlformats.org/officeDocument/2006/math">
                    <m:r>
                      <a:rPr lang="pt-BR" sz="2933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[</m:t>
                    </m:r>
                    <m:r>
                      <a:rPr lang="pt-BR" sz="2933" i="1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𝑎</m:t>
                    </m:r>
                    <m:r>
                      <a:rPr lang="pt-BR" sz="2933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pt-BR" sz="2933" i="1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𝑏</m:t>
                    </m:r>
                    <m:r>
                      <a:rPr lang="pt-BR" sz="2933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pt-BR" sz="3200" dirty="0"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rPr>
                  <a:t> é dividido em </a:t>
                </a:r>
                <a14:m>
                  <m:oMath xmlns:m="http://schemas.openxmlformats.org/officeDocument/2006/math">
                    <m:r>
                      <a:rPr lang="pt-BR" sz="2933" i="1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𝑛</m:t>
                    </m:r>
                  </m:oMath>
                </a14:m>
                <a:r>
                  <a:rPr lang="pt-BR" sz="3200" dirty="0"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rPr>
                  <a:t> subintervalos: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933" i="1">
                                <a:latin typeface="Cambria Math" panose="02040503050406030204" pitchFamily="18" charset="0"/>
                                <a:cs typeface="Calibri" pitchFamily="34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pt-BR" sz="2933" i="1">
                                <a:latin typeface="Cambria Math" panose="02040503050406030204" pitchFamily="18" charset="0"/>
                                <a:cs typeface="Calibri" pitchFamily="34" charset="0"/>
                                <a:sym typeface="Symbol" panose="05050102010706020507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933" i="1">
                                <a:latin typeface="Cambria Math" panose="02040503050406030204" pitchFamily="18" charset="0"/>
                                <a:cs typeface="Calibri" pitchFamily="34" charset="0"/>
                                <a:sym typeface="Symbol" panose="05050102010706020507" pitchFamily="18" charset="2"/>
                              </a:rPr>
                              <m:t>0</m:t>
                            </m:r>
                          </m:sub>
                        </m:sSub>
                        <m: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  <m:t>,</m:t>
                        </m:r>
                        <m:sSub>
                          <m:sSubPr>
                            <m:ctrlPr>
                              <a:rPr lang="pt-BR" sz="2933" i="1">
                                <a:latin typeface="Cambria Math" panose="02040503050406030204" pitchFamily="18" charset="0"/>
                                <a:cs typeface="Calibri" pitchFamily="34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pt-BR" sz="2933" i="1">
                                <a:latin typeface="Cambria Math" panose="02040503050406030204" pitchFamily="18" charset="0"/>
                                <a:cs typeface="Calibri" pitchFamily="34" charset="0"/>
                                <a:sym typeface="Symbol" panose="05050102010706020507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933" i="1">
                                <a:latin typeface="Cambria Math" panose="02040503050406030204" pitchFamily="18" charset="0"/>
                                <a:cs typeface="Calibri" pitchFamily="34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3200" dirty="0"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pt-BR" sz="2933" i="1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pt-BR" sz="2933" i="1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,</m:t>
                    </m:r>
                    <m:sSub>
                      <m:sSubPr>
                        <m:ctrlP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lang="pt-BR" sz="2933" i="1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pt-BR" sz="3200" dirty="0"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rPr>
                  <a:t>, ... , </a:t>
                </a:r>
                <a14:m>
                  <m:oMath xmlns:m="http://schemas.openxmlformats.org/officeDocument/2006/math">
                    <m:r>
                      <a:rPr lang="pt-BR" sz="2933" i="1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  <m:t>−1</m:t>
                        </m:r>
                      </m:sub>
                    </m:sSub>
                    <m:r>
                      <a:rPr lang="pt-BR" sz="2933" i="1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,</m:t>
                    </m:r>
                    <m:sSub>
                      <m:sSubPr>
                        <m:ctrlP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latin typeface="Cambria Math" panose="02040503050406030204" pitchFamily="18" charset="0"/>
                            <a:cs typeface="Calibri" pitchFamily="34" charset="0"/>
                            <a:sym typeface="Symbol" panose="05050102010706020507" pitchFamily="18" charset="2"/>
                          </a:rPr>
                          <m:t>𝑛</m:t>
                        </m:r>
                      </m:sub>
                    </m:sSub>
                    <m:r>
                      <a:rPr lang="pt-BR" sz="2933" i="1">
                        <a:latin typeface="Cambria Math" panose="02040503050406030204" pitchFamily="18" charset="0"/>
                        <a:cs typeface="Calibri" pitchFamily="34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pt-BR" sz="2933" dirty="0">
                  <a:latin typeface="Calibri" pitchFamily="34" charset="0"/>
                  <a:cs typeface="Calibri" pitchFamily="34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8" name="Retâ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68" y="5157192"/>
                <a:ext cx="8038568" cy="1077218"/>
              </a:xfrm>
              <a:prstGeom prst="rect">
                <a:avLst/>
              </a:prstGeom>
              <a:blipFill>
                <a:blip r:embed="rId5"/>
                <a:stretch>
                  <a:fillRect l="-1973" t="-7345" r="-986" b="-175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o 11"/>
          <p:cNvGrpSpPr/>
          <p:nvPr/>
        </p:nvGrpSpPr>
        <p:grpSpPr>
          <a:xfrm>
            <a:off x="8208236" y="4293095"/>
            <a:ext cx="3367968" cy="2400266"/>
            <a:chOff x="6156176" y="3219822"/>
            <a:chExt cx="2525976" cy="1800200"/>
          </a:xfrm>
        </p:grpSpPr>
        <p:sp>
          <p:nvSpPr>
            <p:cNvPr id="4" name="Chave esquerda 3"/>
            <p:cNvSpPr/>
            <p:nvPr/>
          </p:nvSpPr>
          <p:spPr>
            <a:xfrm>
              <a:off x="6156176" y="3219822"/>
              <a:ext cx="300174" cy="1800200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aixaDeTexto 8"/>
                <p:cNvSpPr txBox="1"/>
                <p:nvPr/>
              </p:nvSpPr>
              <p:spPr>
                <a:xfrm>
                  <a:off x="6532393" y="3219822"/>
                  <a:ext cx="1687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  ;  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9" name="CaixaDe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2393" y="3219822"/>
                  <a:ext cx="168762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26" r="-2710" b="-1311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tângulo 10"/>
            <p:cNvSpPr/>
            <p:nvPr/>
          </p:nvSpPr>
          <p:spPr>
            <a:xfrm>
              <a:off x="6456350" y="3529322"/>
              <a:ext cx="222580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dirty="0">
                  <a:latin typeface="Calibri" pitchFamily="34" charset="0"/>
                  <a:cs typeface="Calibri" pitchFamily="34" charset="0"/>
                  <a:sym typeface="Symbol" panose="05050102010706020507" pitchFamily="18" charset="2"/>
                </a:rPr>
                <a:t>Extremidades direitas:</a:t>
              </a:r>
              <a:endParaRPr lang="pt-BR" sz="2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CaixaDeTexto 18"/>
                <p:cNvSpPr txBox="1"/>
                <p:nvPr/>
              </p:nvSpPr>
              <p:spPr>
                <a:xfrm>
                  <a:off x="6536998" y="3888633"/>
                  <a:ext cx="12492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pt-BR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9" name="CaixaDeTexto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6998" y="3888633"/>
                  <a:ext cx="124928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198" r="-1832" b="-15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CaixaDeTexto 21"/>
                <p:cNvSpPr txBox="1"/>
                <p:nvPr/>
              </p:nvSpPr>
              <p:spPr>
                <a:xfrm>
                  <a:off x="6536998" y="4238282"/>
                  <a:ext cx="13820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pt-BR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22" name="CaixaDeTexto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6998" y="4238282"/>
                  <a:ext cx="138206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87" r="-1656" b="-1311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CaixaDeTexto 22"/>
                <p:cNvSpPr txBox="1"/>
                <p:nvPr/>
              </p:nvSpPr>
              <p:spPr>
                <a:xfrm>
                  <a:off x="6547389" y="4733318"/>
                  <a:ext cx="18319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pt-BR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23" name="CaixaDe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7389" y="4733318"/>
                  <a:ext cx="183199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247" r="-2244" b="-983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CaixaDeTexto 23"/>
                <p:cNvSpPr txBox="1"/>
                <p:nvPr/>
              </p:nvSpPr>
              <p:spPr>
                <a:xfrm>
                  <a:off x="6609034" y="4506903"/>
                  <a:ext cx="123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24" name="CaixaDeTexto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034" y="4506903"/>
                  <a:ext cx="12383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0741" r="-40741" b="-5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Seta para baixo 12"/>
          <p:cNvSpPr/>
          <p:nvPr/>
        </p:nvSpPr>
        <p:spPr>
          <a:xfrm>
            <a:off x="1131155" y="2727621"/>
            <a:ext cx="288032" cy="1181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grpSp>
        <p:nvGrpSpPr>
          <p:cNvPr id="25" name="Grupo 24"/>
          <p:cNvGrpSpPr/>
          <p:nvPr/>
        </p:nvGrpSpPr>
        <p:grpSpPr>
          <a:xfrm>
            <a:off x="1268246" y="4650296"/>
            <a:ext cx="7873359" cy="984064"/>
            <a:chOff x="951184" y="3487722"/>
            <a:chExt cx="5905019" cy="738048"/>
          </a:xfrm>
        </p:grpSpPr>
        <p:sp>
          <p:nvSpPr>
            <p:cNvPr id="14" name="Elipse 13"/>
            <p:cNvSpPr/>
            <p:nvPr/>
          </p:nvSpPr>
          <p:spPr>
            <a:xfrm>
              <a:off x="6508305" y="3877872"/>
              <a:ext cx="347898" cy="34789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26" name="Elipse 25"/>
            <p:cNvSpPr/>
            <p:nvPr/>
          </p:nvSpPr>
          <p:spPr>
            <a:xfrm>
              <a:off x="951184" y="3487722"/>
              <a:ext cx="285548" cy="2855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1696676" y="4663285"/>
            <a:ext cx="7444440" cy="1454015"/>
            <a:chOff x="1272873" y="3135259"/>
            <a:chExt cx="5583330" cy="1090511"/>
          </a:xfrm>
        </p:grpSpPr>
        <p:sp>
          <p:nvSpPr>
            <p:cNvPr id="29" name="Elipse 28"/>
            <p:cNvSpPr/>
            <p:nvPr/>
          </p:nvSpPr>
          <p:spPr>
            <a:xfrm>
              <a:off x="6508305" y="3877872"/>
              <a:ext cx="347898" cy="34789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30" name="Elipse 29"/>
            <p:cNvSpPr/>
            <p:nvPr/>
          </p:nvSpPr>
          <p:spPr>
            <a:xfrm>
              <a:off x="1272873" y="3135259"/>
              <a:ext cx="285548" cy="285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615249" y="4649430"/>
            <a:ext cx="4535439" cy="2126089"/>
            <a:chOff x="3454624" y="2631203"/>
            <a:chExt cx="3401579" cy="1594567"/>
          </a:xfrm>
        </p:grpSpPr>
        <p:sp>
          <p:nvSpPr>
            <p:cNvPr id="33" name="Elipse 32"/>
            <p:cNvSpPr/>
            <p:nvPr/>
          </p:nvSpPr>
          <p:spPr>
            <a:xfrm>
              <a:off x="6508305" y="3877872"/>
              <a:ext cx="347898" cy="347898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34" name="Elipse 33"/>
            <p:cNvSpPr/>
            <p:nvPr/>
          </p:nvSpPr>
          <p:spPr>
            <a:xfrm>
              <a:off x="3454624" y="2631203"/>
              <a:ext cx="285548" cy="285548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35" name="Agrupar 34"/>
          <p:cNvGrpSpPr/>
          <p:nvPr/>
        </p:nvGrpSpPr>
        <p:grpSpPr>
          <a:xfrm>
            <a:off x="7889765" y="1907656"/>
            <a:ext cx="3788708" cy="2001397"/>
            <a:chOff x="5917324" y="1430742"/>
            <a:chExt cx="2841531" cy="1501048"/>
          </a:xfrm>
        </p:grpSpPr>
        <p:grpSp>
          <p:nvGrpSpPr>
            <p:cNvPr id="21" name="Grupo 20"/>
            <p:cNvGrpSpPr/>
            <p:nvPr/>
          </p:nvGrpSpPr>
          <p:grpSpPr>
            <a:xfrm>
              <a:off x="5917324" y="1430742"/>
              <a:ext cx="2841531" cy="1501048"/>
              <a:chOff x="6050949" y="1430742"/>
              <a:chExt cx="2841531" cy="1501048"/>
            </a:xfrm>
          </p:grpSpPr>
          <p:sp>
            <p:nvSpPr>
              <p:cNvPr id="17" name="Retângulo de cantos arredondados 16"/>
              <p:cNvSpPr/>
              <p:nvPr/>
            </p:nvSpPr>
            <p:spPr>
              <a:xfrm>
                <a:off x="6050949" y="1430742"/>
                <a:ext cx="1699794" cy="614973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tângulo de cantos arredondados 30"/>
                  <p:cNvSpPr/>
                  <p:nvPr/>
                </p:nvSpPr>
                <p:spPr>
                  <a:xfrm>
                    <a:off x="7524328" y="2244809"/>
                    <a:ext cx="1368152" cy="686981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667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pt-B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oMath>
                      </m:oMathPara>
                    </a14:m>
                    <a:endParaRPr lang="pt-BR" sz="2400" dirty="0"/>
                  </a:p>
                  <a:p>
                    <a:pPr algn="ctr"/>
                    <a:endParaRPr lang="pt-BR" sz="667" dirty="0"/>
                  </a:p>
                </p:txBody>
              </p:sp>
            </mc:Choice>
            <mc:Fallback xmlns="">
              <p:sp>
                <p:nvSpPr>
                  <p:cNvPr id="31" name="Retângulo de cantos arredondados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4328" y="2244809"/>
                    <a:ext cx="1368152" cy="686981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3810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Forma livre 19"/>
              <p:cNvSpPr/>
              <p:nvPr/>
            </p:nvSpPr>
            <p:spPr>
              <a:xfrm>
                <a:off x="6600366" y="2047009"/>
                <a:ext cx="922652" cy="620042"/>
              </a:xfrm>
              <a:custGeom>
                <a:avLst/>
                <a:gdLst>
                  <a:gd name="connsiteX0" fmla="*/ 80989 w 922652"/>
                  <a:gd name="connsiteY0" fmla="*/ 0 h 620042"/>
                  <a:gd name="connsiteX1" fmla="*/ 80989 w 922652"/>
                  <a:gd name="connsiteY1" fmla="*/ 592282 h 620042"/>
                  <a:gd name="connsiteX2" fmla="*/ 922652 w 922652"/>
                  <a:gd name="connsiteY2" fmla="*/ 529936 h 62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652" h="620042">
                    <a:moveTo>
                      <a:pt x="80989" y="0"/>
                    </a:moveTo>
                    <a:cubicBezTo>
                      <a:pt x="10850" y="251979"/>
                      <a:pt x="-59288" y="503959"/>
                      <a:pt x="80989" y="592282"/>
                    </a:cubicBezTo>
                    <a:cubicBezTo>
                      <a:pt x="221266" y="680605"/>
                      <a:pt x="922652" y="529936"/>
                      <a:pt x="922652" y="529936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tângulo 26"/>
                <p:cNvSpPr/>
                <p:nvPr/>
              </p:nvSpPr>
              <p:spPr>
                <a:xfrm>
                  <a:off x="7578260" y="1827723"/>
                  <a:ext cx="110309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∈[</m:t>
                        </m:r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27" name="Retângulo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8260" y="1827723"/>
                  <a:ext cx="1103090" cy="346249"/>
                </a:xfrm>
                <a:prstGeom prst="rect">
                  <a:avLst/>
                </a:prstGeom>
                <a:blipFill>
                  <a:blip r:embed="rId12"/>
                  <a:stretch>
                    <a:fillRect r="-830" b="-18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6" descr="Logo Parceiro">
            <a:extLst>
              <a:ext uri="{FF2B5EF4-FFF2-40B4-BE49-F238E27FC236}">
                <a16:creationId xmlns:a16="http://schemas.microsoft.com/office/drawing/2014/main" id="{5365F3CD-90A5-0FF0-AE64-F5841FBD1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26945 0.0021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0" y="300607"/>
            <a:ext cx="12192000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O problema da Área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grpSp>
        <p:nvGrpSpPr>
          <p:cNvPr id="4" name="Grupo 3"/>
          <p:cNvGrpSpPr/>
          <p:nvPr/>
        </p:nvGrpSpPr>
        <p:grpSpPr>
          <a:xfrm>
            <a:off x="143339" y="1508788"/>
            <a:ext cx="11823325" cy="3583417"/>
            <a:chOff x="107504" y="1131590"/>
            <a:chExt cx="8867494" cy="26875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tângulo 14"/>
                <p:cNvSpPr/>
                <p:nvPr/>
              </p:nvSpPr>
              <p:spPr>
                <a:xfrm>
                  <a:off x="107504" y="1131590"/>
                  <a:ext cx="8867494" cy="807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Utilizando-se o valor de </a:t>
                  </a:r>
                  <a14:m>
                    <m:oMath xmlns:m="http://schemas.openxmlformats.org/officeDocument/2006/math"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𝑓</m:t>
                      </m:r>
                    </m:oMath>
                  </a14:m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 na extremidade direita de cada subintervalo:</a:t>
                  </a:r>
                </a:p>
              </p:txBody>
            </p:sp>
          </mc:Choice>
          <mc:Fallback>
            <p:sp>
              <p:nvSpPr>
                <p:cNvPr id="15" name="Retâ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1131590"/>
                  <a:ext cx="8867494" cy="807914"/>
                </a:xfrm>
                <a:prstGeom prst="rect">
                  <a:avLst/>
                </a:prstGeom>
                <a:blipFill>
                  <a:blip r:embed="rId3"/>
                  <a:stretch>
                    <a:fillRect l="-1341" t="-7386" b="-1818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056" y="1923678"/>
              <a:ext cx="3924300" cy="189547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5195331" y="2401984"/>
                <a:ext cx="6675417" cy="57464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lang="pt-BR" sz="667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i="1" dirty="0"/>
              </a:p>
              <a:p>
                <a:endParaRPr lang="pt-BR" sz="667" i="1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331" y="2401984"/>
                <a:ext cx="6675417" cy="574644"/>
              </a:xfrm>
              <a:prstGeom prst="rect">
                <a:avLst/>
              </a:prstGeom>
              <a:blipFill>
                <a:blip r:embed="rId5"/>
                <a:stretch>
                  <a:fillRect b="-306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o 10"/>
          <p:cNvGrpSpPr/>
          <p:nvPr/>
        </p:nvGrpSpPr>
        <p:grpSpPr>
          <a:xfrm>
            <a:off x="4865634" y="3419841"/>
            <a:ext cx="7005114" cy="2945323"/>
            <a:chOff x="3474131" y="2355726"/>
            <a:chExt cx="5490357" cy="22089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tângulo 18"/>
                <p:cNvSpPr/>
                <p:nvPr/>
              </p:nvSpPr>
              <p:spPr>
                <a:xfrm>
                  <a:off x="4201450" y="2355726"/>
                  <a:ext cx="4763038" cy="13619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2800" dirty="0">
                      <a:solidFill>
                        <a:srgbClr val="FF0000"/>
                      </a:solidFill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Definição: </a:t>
                  </a:r>
                  <a:r>
                    <a:rPr lang="pt-BR" sz="2800" dirty="0"/>
                    <a:t>A área </a:t>
                  </a:r>
                  <a14:m>
                    <m:oMath xmlns:m="http://schemas.openxmlformats.org/officeDocument/2006/math">
                      <m:r>
                        <a:rPr lang="pt-BR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pt-BR" sz="2800" i="1" dirty="0"/>
                    <a:t> </a:t>
                  </a:r>
                  <a:r>
                    <a:rPr lang="pt-BR" sz="2800" dirty="0"/>
                    <a:t>da região </a:t>
                  </a:r>
                  <a14:m>
                    <m:oMath xmlns:m="http://schemas.openxmlformats.org/officeDocument/2006/math">
                      <m:r>
                        <a:rPr lang="pt-BR" sz="28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pt-BR" sz="2800" dirty="0"/>
                    <a:t> que está sob o gráfico de uma </a:t>
                  </a:r>
                  <a:r>
                    <a:rPr lang="pt-BR" sz="2800" dirty="0">
                      <a:solidFill>
                        <a:srgbClr val="00B050"/>
                      </a:solidFill>
                    </a:rPr>
                    <a:t>função contínua</a:t>
                  </a:r>
                  <a:r>
                    <a:rPr lang="pt-BR" sz="2800" dirty="0"/>
                    <a:t> </a:t>
                  </a:r>
                  <a14:m>
                    <m:oMath xmlns:m="http://schemas.openxmlformats.org/officeDocument/2006/math">
                      <m:r>
                        <a:rPr lang="pt-BR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pt-BR" sz="2800" dirty="0"/>
                    <a:t> é o limite da soma das áreas dos retângulos aproximantes:</a:t>
                  </a:r>
                  <a:endParaRPr lang="pt-BR" sz="2800" dirty="0">
                    <a:latin typeface="Calibri" pitchFamily="34" charset="0"/>
                    <a:cs typeface="Calibri" pitchFamily="34" charset="0"/>
                    <a:sym typeface="Symbol" panose="05050102010706020507" pitchFamily="18" charset="2"/>
                  </a:endParaRPr>
                </a:p>
              </p:txBody>
            </p:sp>
          </mc:Choice>
          <mc:Fallback>
            <p:sp>
              <p:nvSpPr>
                <p:cNvPr id="19" name="Retângulo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1450" y="2355726"/>
                  <a:ext cx="4763038" cy="1361912"/>
                </a:xfrm>
                <a:prstGeom prst="rect">
                  <a:avLst/>
                </a:prstGeom>
                <a:blipFill>
                  <a:blip r:embed="rId6"/>
                  <a:stretch>
                    <a:fillRect l="-2006" t="-3356" r="-1404" b="-872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CaixaDeTexto 22"/>
                <p:cNvSpPr txBox="1"/>
                <p:nvPr/>
              </p:nvSpPr>
              <p:spPr>
                <a:xfrm>
                  <a:off x="3474131" y="4125800"/>
                  <a:ext cx="5456392" cy="43891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pt-BR" sz="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pt-BR" sz="200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lim>
                            </m:limLow>
                          </m:fName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func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pt-BR" sz="200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pt-BR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pt-BR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pt-BR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pt-BR" sz="2000" i="1" dirty="0"/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pt-BR" sz="2000" i="1" dirty="0"/>
                </a:p>
                <a:p>
                  <a:endParaRPr lang="pt-BR" sz="600" i="1" dirty="0"/>
                </a:p>
              </p:txBody>
            </p:sp>
          </mc:Choice>
          <mc:Fallback>
            <p:sp>
              <p:nvSpPr>
                <p:cNvPr id="23" name="CaixaDe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131" y="4125800"/>
                  <a:ext cx="5456392" cy="4389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tângulo de cantos arredondados 11"/>
          <p:cNvSpPr/>
          <p:nvPr/>
        </p:nvSpPr>
        <p:spPr>
          <a:xfrm>
            <a:off x="337594" y="5143362"/>
            <a:ext cx="3454151" cy="11659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133" dirty="0">
                <a:solidFill>
                  <a:srgbClr val="FF0000"/>
                </a:solidFill>
              </a:rPr>
              <a:t>Esse resultado também é válido quando empregamos as extremidades esquerdas!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1390994" y="2468894"/>
            <a:ext cx="5964665" cy="2492965"/>
            <a:chOff x="951184" y="1903546"/>
            <a:chExt cx="4473499" cy="1869724"/>
          </a:xfrm>
        </p:grpSpPr>
        <p:sp>
          <p:nvSpPr>
            <p:cNvPr id="18" name="Elipse 17"/>
            <p:cNvSpPr/>
            <p:nvPr/>
          </p:nvSpPr>
          <p:spPr>
            <a:xfrm>
              <a:off x="5076785" y="1903546"/>
              <a:ext cx="347898" cy="34789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20" name="Elipse 19"/>
            <p:cNvSpPr/>
            <p:nvPr/>
          </p:nvSpPr>
          <p:spPr>
            <a:xfrm>
              <a:off x="951184" y="3487722"/>
              <a:ext cx="285548" cy="2855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1819912" y="2457374"/>
            <a:ext cx="6990475" cy="2504485"/>
            <a:chOff x="1272873" y="1542443"/>
            <a:chExt cx="5242856" cy="1878364"/>
          </a:xfrm>
        </p:grpSpPr>
        <p:sp>
          <p:nvSpPr>
            <p:cNvPr id="24" name="Elipse 23"/>
            <p:cNvSpPr/>
            <p:nvPr/>
          </p:nvSpPr>
          <p:spPr>
            <a:xfrm>
              <a:off x="6167831" y="1542443"/>
              <a:ext cx="347898" cy="34789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25" name="Elipse 24"/>
            <p:cNvSpPr/>
            <p:nvPr/>
          </p:nvSpPr>
          <p:spPr>
            <a:xfrm>
              <a:off x="1272873" y="3135259"/>
              <a:ext cx="285548" cy="285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4728914" y="2468894"/>
            <a:ext cx="6139911" cy="2491993"/>
            <a:chOff x="3454624" y="1047756"/>
            <a:chExt cx="4604933" cy="1868995"/>
          </a:xfrm>
        </p:grpSpPr>
        <p:sp>
          <p:nvSpPr>
            <p:cNvPr id="27" name="Elipse 26"/>
            <p:cNvSpPr/>
            <p:nvPr/>
          </p:nvSpPr>
          <p:spPr>
            <a:xfrm>
              <a:off x="7711659" y="1047756"/>
              <a:ext cx="347898" cy="347898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28" name="Elipse 27"/>
            <p:cNvSpPr/>
            <p:nvPr/>
          </p:nvSpPr>
          <p:spPr>
            <a:xfrm>
              <a:off x="3454624" y="2631203"/>
              <a:ext cx="285548" cy="285548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sp>
        <p:nvSpPr>
          <p:cNvPr id="2" name="Retângulo 1"/>
          <p:cNvSpPr/>
          <p:nvPr/>
        </p:nvSpPr>
        <p:spPr>
          <a:xfrm>
            <a:off x="3271733" y="3086997"/>
            <a:ext cx="413895" cy="1537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12507A75-6767-ACED-4889-2CC8570BB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3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O problema da Área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ângulo 14"/>
              <p:cNvSpPr/>
              <p:nvPr/>
            </p:nvSpPr>
            <p:spPr>
              <a:xfrm>
                <a:off x="143339" y="1508787"/>
                <a:ext cx="11823325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3200" dirty="0"/>
                  <a:t>De fato, ao invés de usarmos as extremidades esquerda ou direita, podemos tomar a </a:t>
                </a:r>
                <a:r>
                  <a:rPr lang="pt-BR" sz="3200" dirty="0">
                    <a:solidFill>
                      <a:srgbClr val="FF0000"/>
                    </a:solidFill>
                  </a:rPr>
                  <a:t>altura do </a:t>
                </a:r>
                <a:r>
                  <a:rPr lang="pt-BR" sz="3200" i="1" dirty="0">
                    <a:solidFill>
                      <a:srgbClr val="FF0000"/>
                    </a:solidFill>
                  </a:rPr>
                  <a:t>i</a:t>
                </a:r>
                <a:r>
                  <a:rPr lang="pt-BR" sz="3200" dirty="0">
                    <a:solidFill>
                      <a:srgbClr val="FF0000"/>
                    </a:solidFill>
                  </a:rPr>
                  <a:t>-</a:t>
                </a:r>
                <a:r>
                  <a:rPr lang="pt-BR" sz="3200" dirty="0" err="1">
                    <a:solidFill>
                      <a:srgbClr val="FF0000"/>
                    </a:solidFill>
                  </a:rPr>
                  <a:t>ésimo</a:t>
                </a:r>
                <a:r>
                  <a:rPr lang="pt-BR" sz="3200" dirty="0">
                    <a:solidFill>
                      <a:srgbClr val="FF0000"/>
                    </a:solidFill>
                  </a:rPr>
                  <a:t> retângulo</a:t>
                </a:r>
                <a:r>
                  <a:rPr lang="pt-BR" sz="3200" dirty="0"/>
                  <a:t> como o </a:t>
                </a:r>
                <a:r>
                  <a:rPr lang="pt-BR" sz="3200" dirty="0">
                    <a:solidFill>
                      <a:srgbClr val="FF0000"/>
                    </a:solidFill>
                  </a:rPr>
                  <a:t>valor de </a:t>
                </a:r>
                <a14:m>
                  <m:oMath xmlns:m="http://schemas.openxmlformats.org/officeDocument/2006/math">
                    <m:r>
                      <a:rPr lang="pt-BR" sz="2933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sz="3200" i="1" dirty="0">
                    <a:solidFill>
                      <a:srgbClr val="FF0000"/>
                    </a:solidFill>
                  </a:rPr>
                  <a:t> </a:t>
                </a:r>
                <a:r>
                  <a:rPr lang="pt-BR" sz="3200" dirty="0">
                    <a:solidFill>
                      <a:srgbClr val="FF0000"/>
                    </a:solidFill>
                  </a:rPr>
                  <a:t>em qualquer</a:t>
                </a:r>
                <a:r>
                  <a:rPr lang="pt-BR" sz="3200" i="1" dirty="0"/>
                  <a:t> </a:t>
                </a:r>
                <a:r>
                  <a:rPr lang="pt-BR" sz="3200" dirty="0"/>
                  <a:t>número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933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933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2933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3200" dirty="0"/>
                  <a:t> no </a:t>
                </a:r>
                <a:r>
                  <a:rPr lang="pt-BR" sz="3200" i="1" dirty="0"/>
                  <a:t>i</a:t>
                </a:r>
                <a:r>
                  <a:rPr lang="pt-BR" sz="3200" dirty="0"/>
                  <a:t>-</a:t>
                </a:r>
                <a:r>
                  <a:rPr lang="pt-BR" sz="3200" dirty="0" err="1"/>
                  <a:t>ésimo</a:t>
                </a:r>
                <a:r>
                  <a:rPr lang="pt-BR" sz="3200" dirty="0"/>
                  <a:t> subintervalo.</a:t>
                </a:r>
                <a:endParaRPr lang="pt-BR" sz="3200" dirty="0">
                  <a:latin typeface="Calibri" pitchFamily="34" charset="0"/>
                  <a:cs typeface="Calibri" pitchFamily="34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9" y="1508787"/>
                <a:ext cx="11823325" cy="1569660"/>
              </a:xfrm>
              <a:prstGeom prst="rect">
                <a:avLst/>
              </a:prstGeom>
              <a:blipFill>
                <a:blip r:embed="rId3"/>
                <a:stretch>
                  <a:fillRect l="-1341" t="-5058" b="-120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o 16"/>
          <p:cNvGrpSpPr/>
          <p:nvPr/>
        </p:nvGrpSpPr>
        <p:grpSpPr>
          <a:xfrm>
            <a:off x="238057" y="3140969"/>
            <a:ext cx="11503360" cy="3111500"/>
            <a:chOff x="178542" y="2355726"/>
            <a:chExt cx="8627520" cy="233362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CaixaDeTexto 22"/>
                <p:cNvSpPr txBox="1"/>
                <p:nvPr/>
              </p:nvSpPr>
              <p:spPr>
                <a:xfrm>
                  <a:off x="4938609" y="2499742"/>
                  <a:ext cx="3867453" cy="91015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pt-BR" sz="667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pt-BR" sz="240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lim>
                            </m:limLow>
                          </m:fName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func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pt-BR" sz="240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pt-BR" sz="24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</m:e>
                        </m:func>
                      </m:oMath>
                    </m:oMathPara>
                  </a14:m>
                  <a:endParaRPr lang="pt-BR" sz="2400" i="1" dirty="0"/>
                </a:p>
                <a:p>
                  <a:endParaRPr lang="pt-BR" sz="667" i="1" dirty="0"/>
                </a:p>
              </p:txBody>
            </p:sp>
          </mc:Choice>
          <mc:Fallback>
            <p:sp>
              <p:nvSpPr>
                <p:cNvPr id="23" name="CaixaDe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8609" y="2499742"/>
                  <a:ext cx="3867453" cy="9101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542" y="2355726"/>
              <a:ext cx="4581525" cy="2333625"/>
            </a:xfrm>
            <a:prstGeom prst="rect">
              <a:avLst/>
            </a:prstGeom>
          </p:spPr>
        </p:pic>
      </p:grpSp>
      <p:grpSp>
        <p:nvGrpSpPr>
          <p:cNvPr id="18" name="Grupo 17"/>
          <p:cNvGrpSpPr/>
          <p:nvPr/>
        </p:nvGrpSpPr>
        <p:grpSpPr>
          <a:xfrm>
            <a:off x="1103446" y="5733255"/>
            <a:ext cx="6805118" cy="830997"/>
            <a:chOff x="827584" y="4299942"/>
            <a:chExt cx="5103839" cy="623248"/>
          </a:xfrm>
        </p:grpSpPr>
        <p:sp>
          <p:nvSpPr>
            <p:cNvPr id="3" name="Retângulo de cantos arredondados 2"/>
            <p:cNvSpPr/>
            <p:nvPr/>
          </p:nvSpPr>
          <p:spPr>
            <a:xfrm>
              <a:off x="827584" y="4371950"/>
              <a:ext cx="3456384" cy="3174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13" name="Seta para a direita 12"/>
            <p:cNvSpPr/>
            <p:nvPr/>
          </p:nvSpPr>
          <p:spPr>
            <a:xfrm>
              <a:off x="4355976" y="4413514"/>
              <a:ext cx="582633" cy="2453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4882915" y="4299942"/>
              <a:ext cx="1048508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tx2"/>
                  </a:solidFill>
                </a:rPr>
                <a:t>Pontos</a:t>
              </a:r>
            </a:p>
            <a:p>
              <a:pPr algn="ctr"/>
              <a:r>
                <a:rPr lang="pt-BR" sz="2400" dirty="0">
                  <a:solidFill>
                    <a:schemeClr val="tx2"/>
                  </a:solidFill>
                </a:rPr>
                <a:t>amostrais</a:t>
              </a:r>
            </a:p>
          </p:txBody>
        </p:sp>
      </p:grp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985F8590-8AF2-82D6-2670-9839BE9C9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69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0" y="300607"/>
            <a:ext cx="12192000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O problema da Distância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5" name="Retângulo 14"/>
          <p:cNvSpPr/>
          <p:nvPr/>
        </p:nvSpPr>
        <p:spPr>
          <a:xfrm>
            <a:off x="143339" y="1508787"/>
            <a:ext cx="118233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Deseja-se encontrar a </a:t>
            </a:r>
            <a:r>
              <a:rPr lang="pt-BR" sz="3200" dirty="0">
                <a:solidFill>
                  <a:srgbClr val="FF0000"/>
                </a:solidFill>
              </a:rPr>
              <a:t>distância percorrida </a:t>
            </a:r>
            <a:r>
              <a:rPr lang="pt-BR" sz="3200" dirty="0"/>
              <a:t>por um objeto durante um certo </a:t>
            </a:r>
            <a:r>
              <a:rPr lang="pt-BR" sz="3200" dirty="0">
                <a:solidFill>
                  <a:srgbClr val="FF0000"/>
                </a:solidFill>
              </a:rPr>
              <a:t>período de tempo</a:t>
            </a:r>
            <a:r>
              <a:rPr lang="pt-BR" sz="3200" dirty="0"/>
              <a:t>. A velocidade do objeto é conhecida em</a:t>
            </a:r>
          </a:p>
          <a:p>
            <a:r>
              <a:rPr lang="pt-BR" sz="3200" dirty="0"/>
              <a:t>todos os instantes.</a:t>
            </a:r>
            <a:endParaRPr lang="pt-BR" sz="3200" dirty="0">
              <a:latin typeface="Calibri" pitchFamily="34" charset="0"/>
              <a:cs typeface="Calibri" pitchFamily="34" charset="0"/>
              <a:sym typeface="Symbol" panose="05050102010706020507" pitchFamily="18" charset="2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3200442" y="3164422"/>
            <a:ext cx="5791115" cy="3467753"/>
            <a:chOff x="4552816" y="2111992"/>
            <a:chExt cx="4343336" cy="2600815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6258" y="2111992"/>
              <a:ext cx="4289894" cy="2544852"/>
            </a:xfrm>
            <a:prstGeom prst="rect">
              <a:avLst/>
            </a:prstGeom>
          </p:spPr>
        </p:pic>
        <p:sp>
          <p:nvSpPr>
            <p:cNvPr id="13" name="Retângulo 12"/>
            <p:cNvSpPr/>
            <p:nvPr/>
          </p:nvSpPr>
          <p:spPr>
            <a:xfrm>
              <a:off x="6444208" y="4397384"/>
              <a:ext cx="954637" cy="3154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pt-BR" sz="2133" dirty="0"/>
                <a:t>Tempo (s)</a:t>
              </a:r>
            </a:p>
          </p:txBody>
        </p:sp>
        <p:sp>
          <p:nvSpPr>
            <p:cNvPr id="23" name="Retângulo 22"/>
            <p:cNvSpPr/>
            <p:nvPr/>
          </p:nvSpPr>
          <p:spPr>
            <a:xfrm rot="16200000">
              <a:off x="3938393" y="3112031"/>
              <a:ext cx="1544269" cy="3154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pt-BR" sz="2133" dirty="0"/>
                <a:t>Velocidade (m/s)</a:t>
              </a:r>
            </a:p>
          </p:txBody>
        </p:sp>
      </p:grp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8D860F8C-BCD8-6F1C-FF23-041994FE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2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O problema da Distância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5" name="Retângulo 14"/>
          <p:cNvSpPr/>
          <p:nvPr/>
        </p:nvSpPr>
        <p:spPr>
          <a:xfrm>
            <a:off x="143339" y="1508787"/>
            <a:ext cx="118233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Em um caso mais geral, a determinação da distância percorrida pode ser uma tarefa mais complexa....</a:t>
            </a:r>
            <a:endParaRPr lang="pt-BR" sz="3200" dirty="0">
              <a:latin typeface="Calibri" pitchFamily="34" charset="0"/>
              <a:cs typeface="Calibri" pitchFamily="34" charset="0"/>
              <a:sym typeface="Symbol" panose="05050102010706020507" pitchFamily="18" charset="2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5138552" y="4947374"/>
            <a:ext cx="6418929" cy="13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667" dirty="0">
                <a:latin typeface="+mj-lt"/>
              </a:rPr>
              <a:t>Outras quantidades de interesse nas ciências naturais e sociais podem também ser interpretadas como a área sob uma curva.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4844776" y="2963502"/>
            <a:ext cx="7063177" cy="1574636"/>
            <a:chOff x="3633581" y="2222626"/>
            <a:chExt cx="5297383" cy="1180977"/>
          </a:xfrm>
        </p:grpSpPr>
        <p:grpSp>
          <p:nvGrpSpPr>
            <p:cNvPr id="20" name="Grupo 19"/>
            <p:cNvGrpSpPr/>
            <p:nvPr/>
          </p:nvGrpSpPr>
          <p:grpSpPr>
            <a:xfrm>
              <a:off x="3633581" y="2222626"/>
              <a:ext cx="5297383" cy="1019445"/>
              <a:chOff x="3633581" y="2222626"/>
              <a:chExt cx="5297383" cy="101944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CaixaDeTexto 20"/>
                  <p:cNvSpPr txBox="1"/>
                  <p:nvPr/>
                </p:nvSpPr>
                <p:spPr>
                  <a:xfrm>
                    <a:off x="6516216" y="2331918"/>
                    <a:ext cx="2414748" cy="910153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pt-BR" sz="667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func>
                        </m:oMath>
                      </m:oMathPara>
                    </a14:m>
                    <a:endParaRPr lang="pt-BR" sz="2400" i="1" dirty="0"/>
                  </a:p>
                  <a:p>
                    <a:endParaRPr lang="pt-BR" sz="667" i="1" dirty="0"/>
                  </a:p>
                </p:txBody>
              </p:sp>
            </mc:Choice>
            <mc:Fallback>
              <p:sp>
                <p:nvSpPr>
                  <p:cNvPr id="21" name="CaixaDeTexto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6216" y="2331918"/>
                    <a:ext cx="2414748" cy="9101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Retângulo 10"/>
              <p:cNvSpPr/>
              <p:nvPr/>
            </p:nvSpPr>
            <p:spPr>
              <a:xfrm>
                <a:off x="3633581" y="2222626"/>
                <a:ext cx="2416049" cy="6232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400" dirty="0"/>
                  <a:t>Recaímos no problema da área!</a:t>
                </a:r>
              </a:p>
            </p:txBody>
          </p:sp>
        </p:grpSp>
        <p:sp>
          <p:nvSpPr>
            <p:cNvPr id="26" name="Forma livre 25"/>
            <p:cNvSpPr/>
            <p:nvPr/>
          </p:nvSpPr>
          <p:spPr>
            <a:xfrm>
              <a:off x="5292080" y="2864713"/>
              <a:ext cx="1097280" cy="538890"/>
            </a:xfrm>
            <a:custGeom>
              <a:avLst/>
              <a:gdLst>
                <a:gd name="connsiteX0" fmla="*/ 0 w 1097280"/>
                <a:gd name="connsiteY0" fmla="*/ 0 h 538890"/>
                <a:gd name="connsiteX1" fmla="*/ 527125 w 1097280"/>
                <a:gd name="connsiteY1" fmla="*/ 537882 h 538890"/>
                <a:gd name="connsiteX2" fmla="*/ 1097280 w 1097280"/>
                <a:gd name="connsiteY2" fmla="*/ 107576 h 53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538890">
                  <a:moveTo>
                    <a:pt x="0" y="0"/>
                  </a:moveTo>
                  <a:cubicBezTo>
                    <a:pt x="172122" y="259976"/>
                    <a:pt x="344245" y="519953"/>
                    <a:pt x="527125" y="537882"/>
                  </a:cubicBezTo>
                  <a:cubicBezTo>
                    <a:pt x="710005" y="555811"/>
                    <a:pt x="903642" y="331693"/>
                    <a:pt x="1097280" y="107576"/>
                  </a:cubicBezTo>
                </a:path>
              </a:pathLst>
            </a:custGeom>
            <a:noFill/>
            <a:ln w="38100">
              <a:solidFill>
                <a:srgbClr val="FF5050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211515" y="2706217"/>
            <a:ext cx="4804138" cy="3708825"/>
            <a:chOff x="158635" y="2029662"/>
            <a:chExt cx="3603104" cy="2781619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8635" y="2029662"/>
              <a:ext cx="3603104" cy="2702328"/>
            </a:xfrm>
            <a:prstGeom prst="rect">
              <a:avLst/>
            </a:prstGeom>
          </p:spPr>
        </p:pic>
        <p:sp>
          <p:nvSpPr>
            <p:cNvPr id="23" name="Retângulo 22"/>
            <p:cNvSpPr/>
            <p:nvPr/>
          </p:nvSpPr>
          <p:spPr>
            <a:xfrm>
              <a:off x="1331640" y="4557365"/>
              <a:ext cx="1049375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pt-BR" sz="1600" dirty="0"/>
                <a:t>Tempo (</a:t>
              </a:r>
              <a:r>
                <a:rPr lang="pt-BR" sz="1600" dirty="0" err="1"/>
                <a:t>h:min</a:t>
              </a:r>
              <a:r>
                <a:rPr lang="pt-BR" sz="1600" dirty="0"/>
                <a:t>)</a:t>
              </a:r>
            </a:p>
          </p:txBody>
        </p:sp>
        <p:sp>
          <p:nvSpPr>
            <p:cNvPr id="24" name="Retângulo 23"/>
            <p:cNvSpPr/>
            <p:nvPr/>
          </p:nvSpPr>
          <p:spPr>
            <a:xfrm rot="16200000">
              <a:off x="-323541" y="3204514"/>
              <a:ext cx="1283813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pt-BR" sz="1600" dirty="0"/>
                <a:t>Velocidade (km/h)</a:t>
              </a:r>
            </a:p>
          </p:txBody>
        </p:sp>
      </p:grp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5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6" y="300607"/>
            <a:ext cx="12200726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A Integral Definida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grpSp>
        <p:nvGrpSpPr>
          <p:cNvPr id="9" name="Grupo 8"/>
          <p:cNvGrpSpPr/>
          <p:nvPr/>
        </p:nvGrpSpPr>
        <p:grpSpPr>
          <a:xfrm>
            <a:off x="185379" y="1540530"/>
            <a:ext cx="11823326" cy="4245570"/>
            <a:chOff x="107504" y="1131590"/>
            <a:chExt cx="8867494" cy="3184178"/>
          </a:xfrm>
        </p:grpSpPr>
        <p:sp>
          <p:nvSpPr>
            <p:cNvPr id="19" name="Retângulo 18"/>
            <p:cNvSpPr/>
            <p:nvPr/>
          </p:nvSpPr>
          <p:spPr>
            <a:xfrm>
              <a:off x="107504" y="1131590"/>
              <a:ext cx="8867494" cy="438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  <a:sym typeface="Symbol" panose="05050102010706020507" pitchFamily="18" charset="2"/>
                </a:rPr>
                <a:t>Acabamos de verificar que... </a:t>
              </a:r>
              <a:r>
                <a:rPr lang="pt-BR" sz="3200" dirty="0">
                  <a:latin typeface="Calibri" pitchFamily="34" charset="0"/>
                  <a:cs typeface="Calibri" pitchFamily="34" charset="0"/>
                  <a:sym typeface="Symbol" panose="05050102010706020507" pitchFamily="18" charset="2"/>
                </a:rPr>
                <a:t>Um limite da forma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CaixaDeTexto 2"/>
                <p:cNvSpPr txBox="1"/>
                <p:nvPr/>
              </p:nvSpPr>
              <p:spPr>
                <a:xfrm>
                  <a:off x="460375" y="1814895"/>
                  <a:ext cx="8025707" cy="10082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pt-BR" sz="3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pt-BR" sz="320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pt-BR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32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sz="3200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pt-BR" sz="3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t-BR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pt-BR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pt-BR" sz="3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pt-BR" sz="32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pt-BR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pt-BR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3200">
                                        <a:latin typeface="Cambria Math" panose="02040503050406030204" pitchFamily="18" charset="0"/>
                                      </a:rPr>
                                      <m:t>lim</m:t>
                                    </m:r>
                                  </m:e>
                                  <m:lim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a:rPr lang="pt-BR" sz="32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a:rPr lang="pt-BR" sz="32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+⋯+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r>
                                              <a:rPr lang="pt-BR" sz="3200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m:rPr>
                                        <m:sty m:val="p"/>
                                      </m:rPr>
                                      <a:rPr lang="pt-BR" sz="32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pt-BR" sz="3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pt-BR" sz="3200" dirty="0"/>
                </a:p>
              </p:txBody>
            </p:sp>
          </mc:Choice>
          <mc:Fallback>
            <p:sp>
              <p:nvSpPr>
                <p:cNvPr id="3" name="CaixaDeTex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75" y="1814895"/>
                  <a:ext cx="8025707" cy="10082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tângulo 3"/>
                <p:cNvSpPr/>
                <p:nvPr/>
              </p:nvSpPr>
              <p:spPr>
                <a:xfrm>
                  <a:off x="117894" y="3138523"/>
                  <a:ext cx="8857103" cy="11772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pt-BR" sz="3200" dirty="0">
                      <a:latin typeface="+mj-lt"/>
                    </a:rPr>
                    <a:t>aparece quando calculamos </a:t>
                  </a:r>
                  <a:r>
                    <a:rPr lang="pt-BR" sz="3200" u="sng" dirty="0">
                      <a:latin typeface="+mj-lt"/>
                    </a:rPr>
                    <a:t>áreas, distâncias e trabalho</a:t>
                  </a:r>
                  <a:r>
                    <a:rPr lang="pt-BR" sz="3200" dirty="0">
                      <a:latin typeface="+mj-lt"/>
                    </a:rPr>
                    <a:t>. Este limite ocorre em uma grande variedade de situações, mesmo quando </a:t>
                  </a:r>
                  <a14:m>
                    <m:oMath xmlns:m="http://schemas.openxmlformats.org/officeDocument/2006/math">
                      <m:r>
                        <a:rPr lang="pt-BR" sz="2933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pt-BR" sz="2933" dirty="0">
                      <a:latin typeface="+mj-lt"/>
                    </a:rPr>
                    <a:t> </a:t>
                  </a:r>
                  <a:r>
                    <a:rPr lang="pt-BR" sz="3200" dirty="0">
                      <a:latin typeface="+mj-lt"/>
                    </a:rPr>
                    <a:t>não é, necessariamente, uma função positiva.</a:t>
                  </a:r>
                </a:p>
              </p:txBody>
            </p:sp>
          </mc:Choice>
          <mc:Fallback>
            <p:sp>
              <p:nvSpPr>
                <p:cNvPr id="4" name="Retâ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94" y="3138523"/>
                  <a:ext cx="8857103" cy="1177245"/>
                </a:xfrm>
                <a:prstGeom prst="rect">
                  <a:avLst/>
                </a:prstGeom>
                <a:blipFill>
                  <a:blip r:embed="rId4"/>
                  <a:stretch>
                    <a:fillRect l="-1342" t="-5058" b="-1206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6" descr="Logo Parceiro">
            <a:extLst>
              <a:ext uri="{FF2B5EF4-FFF2-40B4-BE49-F238E27FC236}">
                <a16:creationId xmlns:a16="http://schemas.microsoft.com/office/drawing/2014/main" id="{C3126D06-BC6C-9111-F43B-24814B4F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5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0" y="300607"/>
            <a:ext cx="12192000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5867" b="1" dirty="0">
                <a:solidFill>
                  <a:prstClr val="black"/>
                </a:solidFill>
              </a:rPr>
              <a:t>A Integral Definida</a:t>
            </a:r>
            <a:endParaRPr lang="pt-BR" sz="5867" b="1" i="1" dirty="0">
              <a:solidFill>
                <a:prstClr val="black"/>
              </a:solidFill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>
              <a:solidFill>
                <a:prstClr val="black"/>
              </a:solidFill>
            </a:endParaRPr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>
              <a:solidFill>
                <a:prstClr val="black"/>
              </a:solidFill>
            </a:endParaRPr>
          </a:p>
        </p:txBody>
      </p:sp>
      <p:sp>
        <p:nvSpPr>
          <p:cNvPr id="2" name="AutoShape 2" descr="Resultado de imagem para tazmania"/>
          <p:cNvSpPr>
            <a:spLocks noChangeAspect="1" noChangeArrowheads="1"/>
          </p:cNvSpPr>
          <p:nvPr/>
        </p:nvSpPr>
        <p:spPr bwMode="auto">
          <a:xfrm>
            <a:off x="613833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tângulo 19"/>
              <p:cNvSpPr/>
              <p:nvPr/>
            </p:nvSpPr>
            <p:spPr>
              <a:xfrm>
                <a:off x="143339" y="1604798"/>
                <a:ext cx="11823325" cy="4577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𝑓</m:t>
                    </m:r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 é uma função contínua definida em </a:t>
                </a:r>
                <a14:m>
                  <m:oMath xmlns:m="http://schemas.openxmlformats.org/officeDocument/2006/math"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𝑎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≤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𝑥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≤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𝑏</m:t>
                    </m:r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, dividimos o intervalo </a:t>
                </a:r>
                <a14:m>
                  <m:oMath xmlns:m="http://schemas.openxmlformats.org/officeDocument/2006/math"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[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𝑎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,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𝑏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]</m:t>
                    </m:r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 em </a:t>
                </a:r>
                <a14:m>
                  <m:oMath xmlns:m="http://schemas.openxmlformats.org/officeDocument/2006/math"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𝑛</m:t>
                    </m:r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 subintervalos de comprimentos iguais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933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Δ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𝑥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=(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𝑏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−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𝑎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)/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𝑛</m:t>
                    </m:r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. Sejam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0</m:t>
                        </m:r>
                      </m:sub>
                    </m:sSub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(=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𝑎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933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pt-BR" sz="2933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𝑥</m:t>
                        </m:r>
                      </m:e>
                      <m:sub>
                        <m:r>
                          <a:rPr lang="pt-BR" sz="2933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, ...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𝑛</m:t>
                        </m:r>
                      </m:sub>
                    </m:sSub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(=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𝑏</m:t>
                    </m:r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 as extremidades desses subintervalos e sejam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SupPr>
                      <m:e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1</m:t>
                        </m:r>
                      </m:sub>
                      <m:sup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SupPr>
                      <m:e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2</m:t>
                        </m:r>
                      </m:sub>
                      <m:sup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, ...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SupPr>
                      <m:e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𝑛</m:t>
                        </m:r>
                      </m:sub>
                      <m:sup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 pontos arbitrários nesses intervalos, de forma que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SupPr>
                      <m:e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𝑖</m:t>
                        </m:r>
                      </m:sub>
                      <m:sup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 esteja no </a:t>
                </a:r>
                <a:r>
                  <a:rPr lang="pt-BR" sz="3200" i="1" dirty="0">
                    <a:solidFill>
                      <a:prstClr val="black"/>
                    </a:solidFill>
                    <a:cs typeface="Calibri" pitchFamily="34" charset="0"/>
                  </a:rPr>
                  <a:t>i-</a:t>
                </a:r>
                <a:r>
                  <a:rPr lang="pt-BR" sz="3200" i="1" dirty="0" err="1">
                    <a:solidFill>
                      <a:prstClr val="black"/>
                    </a:solidFill>
                    <a:cs typeface="Calibri" pitchFamily="34" charset="0"/>
                  </a:rPr>
                  <a:t>ésimo</a:t>
                </a:r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 subintervalo </a:t>
                </a:r>
                <a14:m>
                  <m:oMath xmlns:m="http://schemas.openxmlformats.org/officeDocument/2006/math"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[</m:t>
                    </m:r>
                    <m:sSub>
                      <m:sSubPr>
                        <m:ctrlP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𝑖</m:t>
                        </m:r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−</m:t>
                        </m:r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1</m:t>
                        </m:r>
                      </m:sub>
                    </m:sSub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,</m:t>
                    </m:r>
                    <m:sSub>
                      <m:sSubPr>
                        <m:ctrlP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𝑥</m:t>
                        </m:r>
                      </m:e>
                      <m:sub>
                        <m:r>
                          <a:rPr lang="pt-BR" sz="29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itchFamily="34" charset="0"/>
                          </a:rPr>
                          <m:t>𝑖</m:t>
                        </m:r>
                      </m:sub>
                    </m:sSub>
                    <m:r>
                      <a:rPr lang="pt-BR" sz="29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]</m:t>
                    </m:r>
                  </m:oMath>
                </a14:m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. </a:t>
                </a:r>
              </a:p>
              <a:p>
                <a:endParaRPr lang="pt-BR" sz="667" dirty="0">
                  <a:solidFill>
                    <a:prstClr val="black"/>
                  </a:solidFill>
                  <a:cs typeface="Calibri" pitchFamily="34" charset="0"/>
                </a:endParaRPr>
              </a:p>
              <a:p>
                <a:endParaRPr lang="pt-BR" sz="667" dirty="0">
                  <a:solidFill>
                    <a:prstClr val="black"/>
                  </a:solidFill>
                  <a:cs typeface="Calibri" pitchFamily="34" charset="0"/>
                </a:endParaRPr>
              </a:p>
              <a:p>
                <a:endParaRPr lang="pt-BR" sz="667" dirty="0">
                  <a:solidFill>
                    <a:prstClr val="black"/>
                  </a:solidFill>
                  <a:cs typeface="Calibri" pitchFamily="34" charset="0"/>
                </a:endParaRPr>
              </a:p>
              <a:p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Então, a </a:t>
                </a:r>
                <a:r>
                  <a:rPr lang="pt-BR" sz="3200" dirty="0">
                    <a:solidFill>
                      <a:srgbClr val="FF0000"/>
                    </a:solidFill>
                    <a:cs typeface="Calibri" pitchFamily="34" charset="0"/>
                  </a:rPr>
                  <a:t>Integral Definida de </a:t>
                </a:r>
                <a14:m>
                  <m:oMath xmlns:m="http://schemas.openxmlformats.org/officeDocument/2006/math">
                    <m:r>
                      <a:rPr lang="pt-BR" sz="2933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𝑓</m:t>
                    </m:r>
                  </m:oMath>
                </a14:m>
                <a:r>
                  <a:rPr lang="pt-BR" sz="3200" dirty="0">
                    <a:solidFill>
                      <a:srgbClr val="FF0000"/>
                    </a:solidFill>
                    <a:cs typeface="Calibri" pitchFamily="34" charset="0"/>
                  </a:rPr>
                  <a:t> calculada de </a:t>
                </a:r>
                <a14:m>
                  <m:oMath xmlns:m="http://schemas.openxmlformats.org/officeDocument/2006/math">
                    <m:r>
                      <a:rPr lang="pt-BR" sz="2933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𝑎</m:t>
                    </m:r>
                  </m:oMath>
                </a14:m>
                <a:r>
                  <a:rPr lang="pt-BR" sz="3200" dirty="0">
                    <a:solidFill>
                      <a:srgbClr val="FF0000"/>
                    </a:solidFill>
                    <a:cs typeface="Calibri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pt-BR" sz="2933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itchFamily="34" charset="0"/>
                      </a:rPr>
                      <m:t>𝑏</m:t>
                    </m:r>
                  </m:oMath>
                </a14:m>
                <a:r>
                  <a:rPr lang="pt-BR" sz="3200" dirty="0">
                    <a:solidFill>
                      <a:srgbClr val="FF0000"/>
                    </a:solidFill>
                    <a:cs typeface="Calibri" pitchFamily="34" charset="0"/>
                  </a:rPr>
                  <a:t> </a:t>
                </a:r>
                <a:r>
                  <a:rPr lang="pt-BR" sz="3200" dirty="0">
                    <a:solidFill>
                      <a:prstClr val="black"/>
                    </a:solidFill>
                    <a:cs typeface="Calibri" pitchFamily="34" charset="0"/>
                  </a:rPr>
                  <a:t>é:</a:t>
                </a:r>
              </a:p>
              <a:p>
                <a:endParaRPr lang="pt-BR" sz="667" dirty="0">
                  <a:solidFill>
                    <a:prstClr val="black"/>
                  </a:solidFill>
                  <a:cs typeface="Calibri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pt-BR" sz="2667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667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sz="2667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pt-BR" sz="2667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667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pt-BR" sz="2667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667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667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667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BR" sz="2667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sz="2667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667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pt-BR" sz="2667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pt-BR" sz="2667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pt-BR" sz="2667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pt-BR" sz="2667" dirty="0">
                  <a:solidFill>
                    <a:prstClr val="black"/>
                  </a:solidFill>
                  <a:cs typeface="Calibri" pitchFamily="34" charset="0"/>
                </a:endParaRPr>
              </a:p>
            </p:txBody>
          </p:sp>
        </mc:Choice>
        <mc:Fallback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9" y="1604798"/>
                <a:ext cx="11823325" cy="4577728"/>
              </a:xfrm>
              <a:prstGeom prst="rect">
                <a:avLst/>
              </a:prstGeom>
              <a:blipFill>
                <a:blip r:embed="rId3"/>
                <a:stretch>
                  <a:fillRect l="-1341" t="-17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ângulo 13"/>
              <p:cNvSpPr/>
              <p:nvPr/>
            </p:nvSpPr>
            <p:spPr>
              <a:xfrm>
                <a:off x="4902874" y="5061181"/>
                <a:ext cx="6953767" cy="14460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dirty="0">
                    <a:solidFill>
                      <a:prstClr val="black"/>
                    </a:solidFill>
                  </a:rPr>
                  <a:t>Desde que o limite exista e resulte o mesmo para qualquer escolha de pontos amostrais. </a:t>
                </a:r>
                <a:r>
                  <a:rPr lang="pt-BR" sz="2400" dirty="0">
                    <a:solidFill>
                      <a:srgbClr val="FF0000"/>
                    </a:solidFill>
                  </a:rPr>
                  <a:t>Se o limite existir, diremos que </a:t>
                </a:r>
                <a14:m>
                  <m:oMath xmlns:m="http://schemas.openxmlformats.org/officeDocument/2006/math">
                    <m:r>
                      <a:rPr lang="pt-BR" sz="2133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sz="2400" dirty="0">
                    <a:solidFill>
                      <a:srgbClr val="FF0000"/>
                    </a:solidFill>
                  </a:rPr>
                  <a:t> é integrável em </a:t>
                </a:r>
                <a14:m>
                  <m:oMath xmlns:m="http://schemas.openxmlformats.org/officeDocument/2006/math">
                    <m:r>
                      <a:rPr lang="pt-BR" sz="2133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sz="2133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2133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133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sz="2133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24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874" y="5061181"/>
                <a:ext cx="6953767" cy="1446043"/>
              </a:xfrm>
              <a:prstGeom prst="rect">
                <a:avLst/>
              </a:prstGeom>
              <a:blipFill>
                <a:blip r:embed="rId4"/>
                <a:stretch>
                  <a:fillRect b="-418"/>
                </a:stretch>
              </a:blipFill>
              <a:ln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71199A6C-1E98-7874-4EAF-A76010AB1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74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773CF4B1-6749-450C-97CB-6F240308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1" r="8183" b="-1"/>
          <a:stretch/>
        </p:blipFill>
        <p:spPr>
          <a:xfrm>
            <a:off x="922" y="10"/>
            <a:ext cx="12191980" cy="6857990"/>
          </a:xfrm>
          <a:prstGeom prst="rect">
            <a:avLst/>
          </a:prstGeom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FA8C3C-4BDC-4A49-AC1B-8A68A2E4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E03CF0-E580-4EB6-8B26-065E58A0349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AC3C835-834B-48F7-82A1-9BD8D36D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BR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DA43C48-0C4E-4D70-B6F7-1B2A8CD1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88" y="1765900"/>
            <a:ext cx="10515599" cy="44539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Introduzir os conceitos de Cálculo Diferencial e Integral;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 de representação;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 e exercícios;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Perguntas.</a:t>
            </a:r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97380B1A-A1CF-4046-3A0A-B3852A0A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9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Regras de integração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Shape 407">
                <a:extLst>
                  <a:ext uri="{FF2B5EF4-FFF2-40B4-BE49-F238E27FC236}">
                    <a16:creationId xmlns:a16="http://schemas.microsoft.com/office/drawing/2014/main" id="{27C72705-336A-E39D-41E4-2A3F06EEBC2D}"/>
                  </a:ext>
                </a:extLst>
              </p:cNvPr>
              <p:cNvSpPr/>
              <p:nvPr/>
            </p:nvSpPr>
            <p:spPr>
              <a:xfrm>
                <a:off x="1125258" y="1686736"/>
                <a:ext cx="9932758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r>
                  <a:rPr lang="pt-BR" sz="2000" b="0" i="0" u="none" strike="noStrike" cap="none" dirty="0">
                    <a:solidFill>
                      <a:srgbClr val="000000"/>
                    </a:solidFill>
                    <a:sym typeface="Arial"/>
                  </a:rPr>
                  <a:t>Regra da constante:</a:t>
                </a:r>
              </a:p>
              <a:p>
                <a:pPr marL="76200" lvl="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800" b="0" i="0" u="none" strike="noStrike" cap="none" dirty="0">
                  <a:solidFill>
                    <a:srgbClr val="000000"/>
                  </a:solidFill>
                  <a:sym typeface="Arial"/>
                </a:endParaRPr>
              </a:p>
              <a:p>
                <a:pPr marL="457200" lvl="0" indent="-381000">
                  <a:lnSpc>
                    <a:spcPct val="115000"/>
                  </a:lnSpc>
                  <a:buSzPts val="2400"/>
                  <a:buFont typeface="Arial"/>
                  <a:buChar char="●"/>
                </a:pPr>
                <a:r>
                  <a:rPr lang="pt-BR" sz="2000" dirty="0"/>
                  <a:t>Regra da potência:</a:t>
                </a:r>
              </a:p>
              <a:p>
                <a:pPr marL="76200" lvl="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ar-AE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sSup>
                        <m:sSup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800" dirty="0"/>
              </a:p>
              <a:p>
                <a:pPr marL="457200" lvl="0" indent="-381000">
                  <a:lnSpc>
                    <a:spcPct val="115000"/>
                  </a:lnSpc>
                  <a:buSzPts val="2400"/>
                  <a:buFont typeface="Arial"/>
                  <a:buChar char="●"/>
                </a:pPr>
                <a:r>
                  <a:rPr lang="pt-BR" sz="2000" dirty="0"/>
                  <a:t>Regra da soma:</a:t>
                </a:r>
                <a:endParaRPr lang="pt-BR" sz="2000" b="0" i="0" u="none" strike="noStrike" cap="none" dirty="0">
                  <a:solidFill>
                    <a:srgbClr val="000000"/>
                  </a:solidFill>
                  <a:sym typeface="Arial"/>
                </a:endParaRPr>
              </a:p>
              <a:p>
                <a:pPr marL="7620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ar-AE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pt-BR" sz="18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1800" dirty="0"/>
              </a:p>
              <a:p>
                <a:pPr marL="457200" lvl="0" indent="-381000">
                  <a:lnSpc>
                    <a:spcPct val="115000"/>
                  </a:lnSpc>
                  <a:buSzPts val="2400"/>
                  <a:buFont typeface="Arial"/>
                  <a:buChar char="●"/>
                </a:pPr>
                <a:r>
                  <a:rPr lang="pt-BR" sz="2000" dirty="0"/>
                  <a:t>Regra da diferença:</a:t>
                </a:r>
              </a:p>
              <a:p>
                <a:pPr marL="7620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pt-BR" sz="20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000" dirty="0"/>
              </a:p>
              <a:p>
                <a:pPr marL="76200">
                  <a:lnSpc>
                    <a:spcPct val="115000"/>
                  </a:lnSpc>
                  <a:buSzPts val="2400"/>
                </a:pPr>
                <a:endParaRPr lang="pt-BR" sz="2000" dirty="0"/>
              </a:p>
              <a:p>
                <a:pPr marL="457200" lvl="0" indent="-381000">
                  <a:lnSpc>
                    <a:spcPct val="115000"/>
                  </a:lnSpc>
                  <a:buSzPts val="2400"/>
                  <a:buFont typeface="Arial"/>
                  <a:buChar char="●"/>
                </a:pPr>
                <a:endParaRPr lang="ar-AE" sz="2000" b="0" i="0" u="none" strike="noStrike" cap="none" dirty="0">
                  <a:solidFill>
                    <a:srgbClr val="000000"/>
                  </a:solidFill>
                  <a:sym typeface="Arial"/>
                </a:endParaRPr>
              </a:p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endParaRPr lang="ar-AE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371600" marR="0" lvl="2" indent="-292100" algn="l" rtl="0">
                  <a:lnSpc>
                    <a:spcPct val="80000"/>
                  </a:lnSpc>
                  <a:spcBef>
                    <a:spcPts val="52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6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" name="Shape 407">
                <a:extLst>
                  <a:ext uri="{FF2B5EF4-FFF2-40B4-BE49-F238E27FC236}">
                    <a16:creationId xmlns:a16="http://schemas.microsoft.com/office/drawing/2014/main" id="{27C72705-336A-E39D-41E4-2A3F06EEB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58" y="1686736"/>
                <a:ext cx="9932758" cy="4526100"/>
              </a:xfrm>
              <a:prstGeom prst="rect">
                <a:avLst/>
              </a:prstGeom>
              <a:blipFill>
                <a:blip r:embed="rId5"/>
                <a:stretch>
                  <a:fillRect l="-61" t="-1213" b="-37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07336F6-20AD-9F9F-EA4F-3B5F06637C23}"/>
              </a:ext>
            </a:extLst>
          </p:cNvPr>
          <p:cNvSpPr txBox="1"/>
          <p:nvPr/>
        </p:nvSpPr>
        <p:spPr>
          <a:xfrm>
            <a:off x="9932757" y="4911566"/>
            <a:ext cx="2142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Existem inúmeras outras regras!</a:t>
            </a:r>
          </a:p>
          <a:p>
            <a:endParaRPr lang="pt-BR" b="1" dirty="0"/>
          </a:p>
          <a:p>
            <a:r>
              <a:rPr lang="pt-BR" b="1" dirty="0"/>
              <a:t>Estas são as mais simples!</a:t>
            </a:r>
          </a:p>
        </p:txBody>
      </p:sp>
    </p:spTree>
    <p:extLst>
      <p:ext uri="{BB962C8B-B14F-4D97-AF65-F5344CB8AC3E}">
        <p14:creationId xmlns:p14="http://schemas.microsoft.com/office/powerpoint/2010/main" val="374555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Relação com nosso problema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407">
            <a:extLst>
              <a:ext uri="{FF2B5EF4-FFF2-40B4-BE49-F238E27FC236}">
                <a16:creationId xmlns:a16="http://schemas.microsoft.com/office/drawing/2014/main" id="{1BD6B6A0-81E6-F1FE-5F9C-E441C90B7554}"/>
              </a:ext>
            </a:extLst>
          </p:cNvPr>
          <p:cNvSpPr/>
          <p:nvPr/>
        </p:nvSpPr>
        <p:spPr>
          <a:xfrm>
            <a:off x="395287" y="1484312"/>
            <a:ext cx="1154077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desigualdade pode ser observada ao analisar o percentual de renda concentrado em determinado percentual da população.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just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Resultado de imagem para curva de lorenz">
            <a:extLst>
              <a:ext uri="{FF2B5EF4-FFF2-40B4-BE49-F238E27FC236}">
                <a16:creationId xmlns:a16="http://schemas.microsoft.com/office/drawing/2014/main" id="{AD3D76A2-E30A-B390-2E3E-ECFA30FF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20" y="3009108"/>
            <a:ext cx="4017577" cy="305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7">
            <a:extLst>
              <a:ext uri="{FF2B5EF4-FFF2-40B4-BE49-F238E27FC236}">
                <a16:creationId xmlns:a16="http://schemas.microsoft.com/office/drawing/2014/main" id="{3DB7D8F3-C3D1-4489-87AF-D5A2ECB54888}"/>
              </a:ext>
            </a:extLst>
          </p:cNvPr>
          <p:cNvCxnSpPr/>
          <p:nvPr/>
        </p:nvCxnSpPr>
        <p:spPr>
          <a:xfrm flipH="1">
            <a:off x="6066662" y="4462379"/>
            <a:ext cx="2091009" cy="36576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4">
            <a:extLst>
              <a:ext uri="{FF2B5EF4-FFF2-40B4-BE49-F238E27FC236}">
                <a16:creationId xmlns:a16="http://schemas.microsoft.com/office/drawing/2014/main" id="{698FB3EF-813F-8AA9-7A69-ABD6901E2BA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163798" y="4122183"/>
            <a:ext cx="1762993" cy="8191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8">
            <a:extLst>
              <a:ext uri="{FF2B5EF4-FFF2-40B4-BE49-F238E27FC236}">
                <a16:creationId xmlns:a16="http://schemas.microsoft.com/office/drawing/2014/main" id="{FBB5A832-5F94-8AEA-12ED-B4FF3F87F957}"/>
              </a:ext>
            </a:extLst>
          </p:cNvPr>
          <p:cNvSpPr txBox="1"/>
          <p:nvPr/>
        </p:nvSpPr>
        <p:spPr>
          <a:xfrm>
            <a:off x="1088266" y="3799017"/>
            <a:ext cx="207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 todos tivessem a mesma renda</a:t>
            </a:r>
          </a:p>
        </p:txBody>
      </p:sp>
      <p:sp>
        <p:nvSpPr>
          <p:cNvPr id="12" name="CaixaDeTexto 14">
            <a:extLst>
              <a:ext uri="{FF2B5EF4-FFF2-40B4-BE49-F238E27FC236}">
                <a16:creationId xmlns:a16="http://schemas.microsoft.com/office/drawing/2014/main" id="{785695C9-CE1D-188D-12F4-5A0E583267D7}"/>
              </a:ext>
            </a:extLst>
          </p:cNvPr>
          <p:cNvSpPr txBox="1"/>
          <p:nvPr/>
        </p:nvSpPr>
        <p:spPr>
          <a:xfrm>
            <a:off x="8199270" y="4083371"/>
            <a:ext cx="182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Linha da desigualdade</a:t>
            </a:r>
          </a:p>
        </p:txBody>
      </p:sp>
      <p:sp>
        <p:nvSpPr>
          <p:cNvPr id="13" name="CaixaDeTexto 9">
            <a:extLst>
              <a:ext uri="{FF2B5EF4-FFF2-40B4-BE49-F238E27FC236}">
                <a16:creationId xmlns:a16="http://schemas.microsoft.com/office/drawing/2014/main" id="{661D5406-5C18-F487-FDA4-07BA55A43C54}"/>
              </a:ext>
            </a:extLst>
          </p:cNvPr>
          <p:cNvSpPr txBox="1"/>
          <p:nvPr/>
        </p:nvSpPr>
        <p:spPr>
          <a:xfrm>
            <a:off x="8104420" y="2992987"/>
            <a:ext cx="3014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% Rendimento e % População variam entre 0 e 1</a:t>
            </a:r>
          </a:p>
        </p:txBody>
      </p:sp>
    </p:spTree>
    <p:extLst>
      <p:ext uri="{BB962C8B-B14F-4D97-AF65-F5344CB8AC3E}">
        <p14:creationId xmlns:p14="http://schemas.microsoft.com/office/powerpoint/2010/main" val="3444927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Relação com nosso problema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407">
            <a:extLst>
              <a:ext uri="{FF2B5EF4-FFF2-40B4-BE49-F238E27FC236}">
                <a16:creationId xmlns:a16="http://schemas.microsoft.com/office/drawing/2014/main" id="{1BD6B6A0-81E6-F1FE-5F9C-E441C90B7554}"/>
              </a:ext>
            </a:extLst>
          </p:cNvPr>
          <p:cNvSpPr/>
          <p:nvPr/>
        </p:nvSpPr>
        <p:spPr>
          <a:xfrm>
            <a:off x="395287" y="1484312"/>
            <a:ext cx="1154077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área abaixo da curva se todos tivessem a mesma renda é igual a 1/2</a:t>
            </a:r>
          </a:p>
        </p:txBody>
      </p:sp>
      <p:pic>
        <p:nvPicPr>
          <p:cNvPr id="6" name="Picture 2" descr="Resultado de imagem para curva de lorenz">
            <a:extLst>
              <a:ext uri="{FF2B5EF4-FFF2-40B4-BE49-F238E27FC236}">
                <a16:creationId xmlns:a16="http://schemas.microsoft.com/office/drawing/2014/main" id="{AD3D76A2-E30A-B390-2E3E-ECFA30FF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20" y="3009108"/>
            <a:ext cx="4017577" cy="305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7">
            <a:extLst>
              <a:ext uri="{FF2B5EF4-FFF2-40B4-BE49-F238E27FC236}">
                <a16:creationId xmlns:a16="http://schemas.microsoft.com/office/drawing/2014/main" id="{3DB7D8F3-C3D1-4489-87AF-D5A2ECB54888}"/>
              </a:ext>
            </a:extLst>
          </p:cNvPr>
          <p:cNvCxnSpPr/>
          <p:nvPr/>
        </p:nvCxnSpPr>
        <p:spPr>
          <a:xfrm flipH="1">
            <a:off x="6066662" y="4462379"/>
            <a:ext cx="2091009" cy="36576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4">
            <a:extLst>
              <a:ext uri="{FF2B5EF4-FFF2-40B4-BE49-F238E27FC236}">
                <a16:creationId xmlns:a16="http://schemas.microsoft.com/office/drawing/2014/main" id="{698FB3EF-813F-8AA9-7A69-ABD6901E2BA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163798" y="4122183"/>
            <a:ext cx="1762993" cy="8191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8">
            <a:extLst>
              <a:ext uri="{FF2B5EF4-FFF2-40B4-BE49-F238E27FC236}">
                <a16:creationId xmlns:a16="http://schemas.microsoft.com/office/drawing/2014/main" id="{FBB5A832-5F94-8AEA-12ED-B4FF3F87F957}"/>
              </a:ext>
            </a:extLst>
          </p:cNvPr>
          <p:cNvSpPr txBox="1"/>
          <p:nvPr/>
        </p:nvSpPr>
        <p:spPr>
          <a:xfrm>
            <a:off x="1287888" y="3799017"/>
            <a:ext cx="187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 todos tivessem a mesma renda</a:t>
            </a:r>
          </a:p>
        </p:txBody>
      </p:sp>
      <p:sp>
        <p:nvSpPr>
          <p:cNvPr id="12" name="CaixaDeTexto 14">
            <a:extLst>
              <a:ext uri="{FF2B5EF4-FFF2-40B4-BE49-F238E27FC236}">
                <a16:creationId xmlns:a16="http://schemas.microsoft.com/office/drawing/2014/main" id="{785695C9-CE1D-188D-12F4-5A0E583267D7}"/>
              </a:ext>
            </a:extLst>
          </p:cNvPr>
          <p:cNvSpPr txBox="1"/>
          <p:nvPr/>
        </p:nvSpPr>
        <p:spPr>
          <a:xfrm>
            <a:off x="8199270" y="4083371"/>
            <a:ext cx="182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Linha da desigualdade</a:t>
            </a:r>
          </a:p>
        </p:txBody>
      </p:sp>
      <p:sp>
        <p:nvSpPr>
          <p:cNvPr id="13" name="CaixaDeTexto 9">
            <a:extLst>
              <a:ext uri="{FF2B5EF4-FFF2-40B4-BE49-F238E27FC236}">
                <a16:creationId xmlns:a16="http://schemas.microsoft.com/office/drawing/2014/main" id="{661D5406-5C18-F487-FDA4-07BA55A43C54}"/>
              </a:ext>
            </a:extLst>
          </p:cNvPr>
          <p:cNvSpPr txBox="1"/>
          <p:nvPr/>
        </p:nvSpPr>
        <p:spPr>
          <a:xfrm>
            <a:off x="8104420" y="2992987"/>
            <a:ext cx="3014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% Rendimento e % População variam entre 0 e 1</a:t>
            </a:r>
          </a:p>
        </p:txBody>
      </p:sp>
      <p:sp>
        <p:nvSpPr>
          <p:cNvPr id="4" name="CaixaDeTexto 10">
            <a:extLst>
              <a:ext uri="{FF2B5EF4-FFF2-40B4-BE49-F238E27FC236}">
                <a16:creationId xmlns:a16="http://schemas.microsoft.com/office/drawing/2014/main" id="{84144C1F-63F3-1087-A31A-CEC3C9391F61}"/>
              </a:ext>
            </a:extLst>
          </p:cNvPr>
          <p:cNvSpPr txBox="1"/>
          <p:nvPr/>
        </p:nvSpPr>
        <p:spPr>
          <a:xfrm>
            <a:off x="8405979" y="5105804"/>
            <a:ext cx="339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Área do quadrado = 1 x 1 = 1</a:t>
            </a:r>
          </a:p>
        </p:txBody>
      </p:sp>
      <p:sp>
        <p:nvSpPr>
          <p:cNvPr id="14" name="CaixaDeTexto 11">
            <a:extLst>
              <a:ext uri="{FF2B5EF4-FFF2-40B4-BE49-F238E27FC236}">
                <a16:creationId xmlns:a16="http://schemas.microsoft.com/office/drawing/2014/main" id="{24B361D6-6F94-7666-4A0B-8C66C8CFCBBA}"/>
              </a:ext>
            </a:extLst>
          </p:cNvPr>
          <p:cNvSpPr txBox="1"/>
          <p:nvPr/>
        </p:nvSpPr>
        <p:spPr>
          <a:xfrm>
            <a:off x="8405979" y="5740183"/>
            <a:ext cx="339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área abaixo da linha é a metade da área total, então ½.</a:t>
            </a:r>
          </a:p>
        </p:txBody>
      </p:sp>
    </p:spTree>
    <p:extLst>
      <p:ext uri="{BB962C8B-B14F-4D97-AF65-F5344CB8AC3E}">
        <p14:creationId xmlns:p14="http://schemas.microsoft.com/office/powerpoint/2010/main" val="489400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Relação com nosso problema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407">
            <a:extLst>
              <a:ext uri="{FF2B5EF4-FFF2-40B4-BE49-F238E27FC236}">
                <a16:creationId xmlns:a16="http://schemas.microsoft.com/office/drawing/2014/main" id="{1BD6B6A0-81E6-F1FE-5F9C-E441C90B7554}"/>
              </a:ext>
            </a:extLst>
          </p:cNvPr>
          <p:cNvSpPr/>
          <p:nvPr/>
        </p:nvSpPr>
        <p:spPr>
          <a:xfrm>
            <a:off x="395287" y="1484312"/>
            <a:ext cx="1154077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linha de desigualdade </a:t>
            </a:r>
            <a:r>
              <a:rPr lang="pt-BR" sz="2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L(x) </a:t>
            </a: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 o desvio da distribuição de renda em relação ao caso ideal.</a:t>
            </a:r>
          </a:p>
        </p:txBody>
      </p:sp>
      <p:pic>
        <p:nvPicPr>
          <p:cNvPr id="6" name="Picture 2" descr="Resultado de imagem para curva de lorenz">
            <a:extLst>
              <a:ext uri="{FF2B5EF4-FFF2-40B4-BE49-F238E27FC236}">
                <a16:creationId xmlns:a16="http://schemas.microsoft.com/office/drawing/2014/main" id="{AD3D76A2-E30A-B390-2E3E-ECFA30FF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20" y="3009108"/>
            <a:ext cx="4017577" cy="305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7">
            <a:extLst>
              <a:ext uri="{FF2B5EF4-FFF2-40B4-BE49-F238E27FC236}">
                <a16:creationId xmlns:a16="http://schemas.microsoft.com/office/drawing/2014/main" id="{3DB7D8F3-C3D1-4489-87AF-D5A2ECB54888}"/>
              </a:ext>
            </a:extLst>
          </p:cNvPr>
          <p:cNvCxnSpPr/>
          <p:nvPr/>
        </p:nvCxnSpPr>
        <p:spPr>
          <a:xfrm flipH="1">
            <a:off x="6066662" y="4462379"/>
            <a:ext cx="2091009" cy="36576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4">
            <a:extLst>
              <a:ext uri="{FF2B5EF4-FFF2-40B4-BE49-F238E27FC236}">
                <a16:creationId xmlns:a16="http://schemas.microsoft.com/office/drawing/2014/main" id="{698FB3EF-813F-8AA9-7A69-ABD6901E2BA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163798" y="4122183"/>
            <a:ext cx="1762993" cy="8191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8">
            <a:extLst>
              <a:ext uri="{FF2B5EF4-FFF2-40B4-BE49-F238E27FC236}">
                <a16:creationId xmlns:a16="http://schemas.microsoft.com/office/drawing/2014/main" id="{FBB5A832-5F94-8AEA-12ED-B4FF3F87F957}"/>
              </a:ext>
            </a:extLst>
          </p:cNvPr>
          <p:cNvSpPr txBox="1"/>
          <p:nvPr/>
        </p:nvSpPr>
        <p:spPr>
          <a:xfrm>
            <a:off x="1287888" y="3799017"/>
            <a:ext cx="187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 todos tivessem a mesma renda</a:t>
            </a:r>
          </a:p>
        </p:txBody>
      </p:sp>
      <p:sp>
        <p:nvSpPr>
          <p:cNvPr id="12" name="CaixaDeTexto 14">
            <a:extLst>
              <a:ext uri="{FF2B5EF4-FFF2-40B4-BE49-F238E27FC236}">
                <a16:creationId xmlns:a16="http://schemas.microsoft.com/office/drawing/2014/main" id="{785695C9-CE1D-188D-12F4-5A0E583267D7}"/>
              </a:ext>
            </a:extLst>
          </p:cNvPr>
          <p:cNvSpPr txBox="1"/>
          <p:nvPr/>
        </p:nvSpPr>
        <p:spPr>
          <a:xfrm>
            <a:off x="8199270" y="4083371"/>
            <a:ext cx="182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Linha da desigualdade</a:t>
            </a:r>
          </a:p>
        </p:txBody>
      </p:sp>
      <p:sp>
        <p:nvSpPr>
          <p:cNvPr id="3" name="CaixaDeTexto 11">
            <a:extLst>
              <a:ext uri="{FF2B5EF4-FFF2-40B4-BE49-F238E27FC236}">
                <a16:creationId xmlns:a16="http://schemas.microsoft.com/office/drawing/2014/main" id="{61790852-B719-93B1-CE6B-358B0A96F1F3}"/>
              </a:ext>
            </a:extLst>
          </p:cNvPr>
          <p:cNvSpPr txBox="1"/>
          <p:nvPr/>
        </p:nvSpPr>
        <p:spPr>
          <a:xfrm>
            <a:off x="8661102" y="2371430"/>
            <a:ext cx="272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obter esta área temos que calcular a integral: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3">
                <a:extLst>
                  <a:ext uri="{FF2B5EF4-FFF2-40B4-BE49-F238E27FC236}">
                    <a16:creationId xmlns:a16="http://schemas.microsoft.com/office/drawing/2014/main" id="{0903C1B1-87E0-CF37-174F-B466DCECC37A}"/>
                  </a:ext>
                </a:extLst>
              </p:cNvPr>
              <p:cNvSpPr txBox="1"/>
              <p:nvPr/>
            </p:nvSpPr>
            <p:spPr>
              <a:xfrm>
                <a:off x="8661102" y="2908239"/>
                <a:ext cx="2725927" cy="76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CaixaDeTexto 13">
                <a:extLst>
                  <a:ext uri="{FF2B5EF4-FFF2-40B4-BE49-F238E27FC236}">
                    <a16:creationId xmlns:a16="http://schemas.microsoft.com/office/drawing/2014/main" id="{0903C1B1-87E0-CF37-174F-B466DCECC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102" y="2908239"/>
                <a:ext cx="2725927" cy="764248"/>
              </a:xfrm>
              <a:prstGeom prst="rect">
                <a:avLst/>
              </a:prstGeom>
              <a:blipFill>
                <a:blip r:embed="rId6"/>
                <a:stretch>
                  <a:fillRect b="-152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de Seta Reta 7">
            <a:extLst>
              <a:ext uri="{FF2B5EF4-FFF2-40B4-BE49-F238E27FC236}">
                <a16:creationId xmlns:a16="http://schemas.microsoft.com/office/drawing/2014/main" id="{AAF09C40-2C44-D976-B3AD-4FA1D79E30EA}"/>
              </a:ext>
            </a:extLst>
          </p:cNvPr>
          <p:cNvCxnSpPr>
            <a:cxnSpLocks/>
          </p:cNvCxnSpPr>
          <p:nvPr/>
        </p:nvCxnSpPr>
        <p:spPr>
          <a:xfrm flipH="1">
            <a:off x="5776175" y="3369984"/>
            <a:ext cx="3322164" cy="130319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17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Relação com nosso problema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407">
            <a:extLst>
              <a:ext uri="{FF2B5EF4-FFF2-40B4-BE49-F238E27FC236}">
                <a16:creationId xmlns:a16="http://schemas.microsoft.com/office/drawing/2014/main" id="{1BD6B6A0-81E6-F1FE-5F9C-E441C90B7554}"/>
              </a:ext>
            </a:extLst>
          </p:cNvPr>
          <p:cNvSpPr/>
          <p:nvPr/>
        </p:nvSpPr>
        <p:spPr>
          <a:xfrm>
            <a:off x="395287" y="1484312"/>
            <a:ext cx="1154077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dividirmos o desvio da distribuição pela situação de total igualdade de renda, temos o índice de Gini.</a:t>
            </a:r>
          </a:p>
        </p:txBody>
      </p:sp>
      <p:pic>
        <p:nvPicPr>
          <p:cNvPr id="6" name="Picture 2" descr="Resultado de imagem para curva de lorenz">
            <a:extLst>
              <a:ext uri="{FF2B5EF4-FFF2-40B4-BE49-F238E27FC236}">
                <a16:creationId xmlns:a16="http://schemas.microsoft.com/office/drawing/2014/main" id="{AD3D76A2-E30A-B390-2E3E-ECFA30FF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61" y="2974991"/>
            <a:ext cx="4017577" cy="305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7">
            <a:extLst>
              <a:ext uri="{FF2B5EF4-FFF2-40B4-BE49-F238E27FC236}">
                <a16:creationId xmlns:a16="http://schemas.microsoft.com/office/drawing/2014/main" id="{AAF09C40-2C44-D976-B3AD-4FA1D79E30E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775397" y="4399901"/>
            <a:ext cx="4547557" cy="10366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4">
                <a:extLst>
                  <a:ext uri="{FF2B5EF4-FFF2-40B4-BE49-F238E27FC236}">
                    <a16:creationId xmlns:a16="http://schemas.microsoft.com/office/drawing/2014/main" id="{1F5AEF53-346E-EA90-6DCF-9BCCCF87CF42}"/>
                  </a:ext>
                </a:extLst>
              </p:cNvPr>
              <p:cNvSpPr txBox="1"/>
              <p:nvPr/>
            </p:nvSpPr>
            <p:spPr>
              <a:xfrm>
                <a:off x="7322954" y="3936633"/>
                <a:ext cx="4126741" cy="926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𝑛𝑑𝑖𝑐𝑒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limLoc m:val="undOvr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3" name="CaixaDeTexto 14">
                <a:extLst>
                  <a:ext uri="{FF2B5EF4-FFF2-40B4-BE49-F238E27FC236}">
                    <a16:creationId xmlns:a16="http://schemas.microsoft.com/office/drawing/2014/main" id="{1F5AEF53-346E-EA90-6DCF-9BCCCF87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954" y="3936633"/>
                <a:ext cx="4126741" cy="9265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6">
            <a:extLst>
              <a:ext uri="{FF2B5EF4-FFF2-40B4-BE49-F238E27FC236}">
                <a16:creationId xmlns:a16="http://schemas.microsoft.com/office/drawing/2014/main" id="{923F1F5D-09B8-970F-D30A-DE84A3F3C675}"/>
              </a:ext>
            </a:extLst>
          </p:cNvPr>
          <p:cNvSpPr txBox="1"/>
          <p:nvPr/>
        </p:nvSpPr>
        <p:spPr>
          <a:xfrm>
            <a:off x="6885452" y="5271821"/>
            <a:ext cx="500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índice varia entre 0 e 1. Sendo 0 distribuição igual de renda e 1 completa desigualdade de renda.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9">
                <a:extLst>
                  <a:ext uri="{FF2B5EF4-FFF2-40B4-BE49-F238E27FC236}">
                    <a16:creationId xmlns:a16="http://schemas.microsoft.com/office/drawing/2014/main" id="{1F654D31-17DF-D015-1564-B430D704C56B}"/>
                  </a:ext>
                </a:extLst>
              </p:cNvPr>
              <p:cNvSpPr txBox="1"/>
              <p:nvPr/>
            </p:nvSpPr>
            <p:spPr>
              <a:xfrm>
                <a:off x="6794966" y="2894649"/>
                <a:ext cx="5001747" cy="63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𝑟𝑒𝑎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𝑑𝑒𝑠𝑣𝑖𝑜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𝑖𝑔𝑢𝑎𝑙𝑑𝑎𝑑𝑒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𝑟𝑒𝑎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𝑖𝑔𝑢𝑎𝑙𝑑𝑎𝑑𝑒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𝑟𝑒𝑛𝑑𝑎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8" name="CaixaDeTexto 9">
                <a:extLst>
                  <a:ext uri="{FF2B5EF4-FFF2-40B4-BE49-F238E27FC236}">
                    <a16:creationId xmlns:a16="http://schemas.microsoft.com/office/drawing/2014/main" id="{1F654D31-17DF-D015-1564-B430D704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966" y="2894649"/>
                <a:ext cx="5001747" cy="637034"/>
              </a:xfrm>
              <a:prstGeom prst="rect">
                <a:avLst/>
              </a:prstGeom>
              <a:blipFill>
                <a:blip r:embed="rId7"/>
                <a:stretch>
                  <a:fillRect b="-173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625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Exercícios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Shape 407">
                <a:extLst>
                  <a:ext uri="{FF2B5EF4-FFF2-40B4-BE49-F238E27FC236}">
                    <a16:creationId xmlns:a16="http://schemas.microsoft.com/office/drawing/2014/main" id="{1BD6B6A0-81E6-F1FE-5F9C-E441C90B7554}"/>
                  </a:ext>
                </a:extLst>
              </p:cNvPr>
              <p:cNvSpPr/>
              <p:nvPr/>
            </p:nvSpPr>
            <p:spPr>
              <a:xfrm>
                <a:off x="395287" y="1484312"/>
                <a:ext cx="11540774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76200" marR="0" lvl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</a:pPr>
                <a:r>
                  <a:rPr lang="pt-BR" sz="2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Encontre as integrais:</a:t>
                </a:r>
              </a:p>
              <a:p>
                <a:pPr marL="76200" marR="0" lvl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</a:pPr>
                <a:endParaRPr lang="pt-BR" sz="2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33400" lvl="1">
                  <a:lnSpc>
                    <a:spcPct val="115000"/>
                  </a:lnSpc>
                  <a:buSzPts val="2400"/>
                </a:pPr>
                <a:r>
                  <a:rPr lang="pt-BR" sz="2400" dirty="0"/>
                  <a:t>a)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nary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pt-BR" sz="2400" dirty="0"/>
              </a:p>
              <a:p>
                <a:pPr marL="533400" lvl="1">
                  <a:lnSpc>
                    <a:spcPct val="115000"/>
                  </a:lnSpc>
                  <a:buSzPts val="2400"/>
                </a:pPr>
                <a:endParaRPr lang="pt-BR" sz="2400" dirty="0"/>
              </a:p>
              <a:p>
                <a:pPr marL="533400" lvl="1">
                  <a:lnSpc>
                    <a:spcPct val="115000"/>
                  </a:lnSpc>
                  <a:buSzPts val="2400"/>
                </a:pPr>
                <a:r>
                  <a:rPr lang="pt-BR" sz="2400" dirty="0"/>
                  <a:t>b)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pt-BR" sz="2400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pt-BR" sz="2400" dirty="0"/>
              </a:p>
              <a:p>
                <a:pPr marL="76200" marR="0" lvl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</a:pPr>
                <a:endParaRPr lang="pt-BR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76200" marR="0" lvl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</a:pPr>
                <a:endParaRPr lang="pt-BR" sz="2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76200" lvl="0" algn="r">
                  <a:lnSpc>
                    <a:spcPct val="115000"/>
                  </a:lnSpc>
                  <a:buSzPts val="2400"/>
                </a:pPr>
                <a:r>
                  <a:rPr lang="pt-BR" sz="2000" b="1" dirty="0"/>
                  <a:t>Resolução Exercício:</a:t>
                </a:r>
              </a:p>
              <a:p>
                <a:pPr marL="76200" lvl="0" algn="r">
                  <a:lnSpc>
                    <a:spcPct val="115000"/>
                  </a:lnSpc>
                  <a:buSzPts val="2400"/>
                </a:pPr>
                <a:r>
                  <a:rPr lang="pt-BR" sz="1600" dirty="0">
                    <a:hlinkClick r:id="rId5"/>
                  </a:rPr>
                  <a:t>https://www.youtube.com/watch?v=nn2YzA3OP4I</a:t>
                </a:r>
                <a:endParaRPr lang="pt-BR" sz="1600" dirty="0"/>
              </a:p>
              <a:p>
                <a:pPr marL="76200" marR="0" lvl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</a:pPr>
                <a:endParaRPr lang="pt-BR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5" name="Shape 407">
                <a:extLst>
                  <a:ext uri="{FF2B5EF4-FFF2-40B4-BE49-F238E27FC236}">
                    <a16:creationId xmlns:a16="http://schemas.microsoft.com/office/drawing/2014/main" id="{1BD6B6A0-81E6-F1FE-5F9C-E441C90B7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7" y="1484312"/>
                <a:ext cx="11540774" cy="4526100"/>
              </a:xfrm>
              <a:prstGeom prst="rect">
                <a:avLst/>
              </a:prstGeom>
              <a:blipFill>
                <a:blip r:embed="rId6"/>
                <a:stretch>
                  <a:fillRect l="-158" t="-538" r="-5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538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Material extra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407">
            <a:extLst>
              <a:ext uri="{FF2B5EF4-FFF2-40B4-BE49-F238E27FC236}">
                <a16:creationId xmlns:a16="http://schemas.microsoft.com/office/drawing/2014/main" id="{1BD6B6A0-81E6-F1FE-5F9C-E441C90B7554}"/>
              </a:ext>
            </a:extLst>
          </p:cNvPr>
          <p:cNvSpPr/>
          <p:nvPr/>
        </p:nvSpPr>
        <p:spPr>
          <a:xfrm>
            <a:off x="395287" y="1484312"/>
            <a:ext cx="1154077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Introdução Integrais:</a:t>
            </a: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https://pt.khanacademy.org/math/integral-calculus/ic-integration/ic-riemann-sums/v/simple-riemann-approximation-using-rectangles?modal=1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Conceito de somatório:</a:t>
            </a: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https://pt.khanacademy.org/math/integral-calculus/ic-integration/ic-summation-notation/v/sigma-notation-sum?modal=1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Integral como somatório</a:t>
            </a: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https://pt.khanacademy.org/math/integral-calculus/ic-integration/ic-riemann-sums-summation-notation/v/generalizing-a-left-riemann-sum-with-equally-spaced-rectangles?modal=1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Conceito de integrais</a:t>
            </a: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https://pt.khanacademy.org/math/integral-calculus/ic-integration/ic-definite-integral-definition/v/riemann-sums-and-integrals?modal=1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1388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Usando o Python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407">
            <a:extLst>
              <a:ext uri="{FF2B5EF4-FFF2-40B4-BE49-F238E27FC236}">
                <a16:creationId xmlns:a16="http://schemas.microsoft.com/office/drawing/2014/main" id="{2D390890-BC69-86EE-24CB-7DE2100763EE}"/>
              </a:ext>
            </a:extLst>
          </p:cNvPr>
          <p:cNvSpPr/>
          <p:nvPr/>
        </p:nvSpPr>
        <p:spPr>
          <a:xfrm>
            <a:off x="547351" y="1661787"/>
            <a:ext cx="11326969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dirty="0"/>
              <a:t>Um </a:t>
            </a:r>
            <a:r>
              <a:rPr lang="en-US" sz="2400" dirty="0" err="1"/>
              <a:t>exemplo</a:t>
            </a:r>
            <a:r>
              <a:rPr lang="en-US" sz="2400" dirty="0"/>
              <a:t> com </a:t>
            </a:r>
            <a:r>
              <a:rPr lang="en-US" sz="2400" dirty="0" err="1"/>
              <a:t>números</a:t>
            </a:r>
            <a:r>
              <a:rPr lang="en-US" sz="2400" dirty="0"/>
              <a:t>:</a:t>
            </a:r>
            <a:endParaRPr sz="24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23">
                <a:extLst>
                  <a:ext uri="{FF2B5EF4-FFF2-40B4-BE49-F238E27FC236}">
                    <a16:creationId xmlns:a16="http://schemas.microsoft.com/office/drawing/2014/main" id="{CDBB1DF3-52EF-A71A-5A11-D91D1BECE6E9}"/>
                  </a:ext>
                </a:extLst>
              </p:cNvPr>
              <p:cNvSpPr txBox="1"/>
              <p:nvPr/>
            </p:nvSpPr>
            <p:spPr>
              <a:xfrm>
                <a:off x="6180289" y="2355834"/>
                <a:ext cx="4468974" cy="53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pt-BR" sz="2000" dirty="0"/>
                  <a:t>; b = 24, a =0, n = 8,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pt-BR" sz="2000" dirty="0"/>
              </a:p>
            </p:txBody>
          </p:sp>
        </mc:Choice>
        <mc:Fallback>
          <p:sp>
            <p:nvSpPr>
              <p:cNvPr id="4" name="CaixaDeTexto 23">
                <a:extLst>
                  <a:ext uri="{FF2B5EF4-FFF2-40B4-BE49-F238E27FC236}">
                    <a16:creationId xmlns:a16="http://schemas.microsoft.com/office/drawing/2014/main" id="{CDBB1DF3-52EF-A71A-5A11-D91D1BECE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289" y="2355834"/>
                <a:ext cx="4468974" cy="535596"/>
              </a:xfrm>
              <a:prstGeom prst="rect">
                <a:avLst/>
              </a:prstGeom>
              <a:blipFill>
                <a:blip r:embed="rId5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Agrupar 35">
            <a:extLst>
              <a:ext uri="{FF2B5EF4-FFF2-40B4-BE49-F238E27FC236}">
                <a16:creationId xmlns:a16="http://schemas.microsoft.com/office/drawing/2014/main" id="{BF1310E5-CA9C-2173-F070-5B81D2CB3B6A}"/>
              </a:ext>
            </a:extLst>
          </p:cNvPr>
          <p:cNvGrpSpPr/>
          <p:nvPr/>
        </p:nvGrpSpPr>
        <p:grpSpPr>
          <a:xfrm>
            <a:off x="1416857" y="2645209"/>
            <a:ext cx="3043490" cy="3073255"/>
            <a:chOff x="566056" y="2651224"/>
            <a:chExt cx="3043490" cy="3073255"/>
          </a:xfrm>
        </p:grpSpPr>
        <p:pic>
          <p:nvPicPr>
            <p:cNvPr id="14" name="Imagem 17">
              <a:extLst>
                <a:ext uri="{FF2B5EF4-FFF2-40B4-BE49-F238E27FC236}">
                  <a16:creationId xmlns:a16="http://schemas.microsoft.com/office/drawing/2014/main" id="{7BBCF4E2-6BCF-D7B1-471F-BEE936379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827"/>
            <a:stretch/>
          </p:blipFill>
          <p:spPr>
            <a:xfrm>
              <a:off x="580596" y="2821577"/>
              <a:ext cx="3028950" cy="259512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aixaDeTexto 18">
                  <a:extLst>
                    <a:ext uri="{FF2B5EF4-FFF2-40B4-BE49-F238E27FC236}">
                      <a16:creationId xmlns:a16="http://schemas.microsoft.com/office/drawing/2014/main" id="{8684B7F5-12FD-69E7-97E3-7A8B4FBE7162}"/>
                    </a:ext>
                  </a:extLst>
                </p:cNvPr>
                <p:cNvSpPr txBox="1"/>
                <p:nvPr/>
              </p:nvSpPr>
              <p:spPr>
                <a:xfrm>
                  <a:off x="1515290" y="5416702"/>
                  <a:ext cx="10101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5" name="CaixaDeTexto 18">
                  <a:extLst>
                    <a:ext uri="{FF2B5EF4-FFF2-40B4-BE49-F238E27FC236}">
                      <a16:creationId xmlns:a16="http://schemas.microsoft.com/office/drawing/2014/main" id="{8684B7F5-12FD-69E7-97E3-7A8B4FBE7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5290" y="5416702"/>
                  <a:ext cx="1010195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CaixaDeTexto 19">
                  <a:extLst>
                    <a:ext uri="{FF2B5EF4-FFF2-40B4-BE49-F238E27FC236}">
                      <a16:creationId xmlns:a16="http://schemas.microsoft.com/office/drawing/2014/main" id="{E25C89F9-545A-E3BC-70EC-8A60FF3CC70D}"/>
                    </a:ext>
                  </a:extLst>
                </p:cNvPr>
                <p:cNvSpPr txBox="1"/>
                <p:nvPr/>
              </p:nvSpPr>
              <p:spPr>
                <a:xfrm>
                  <a:off x="1323702" y="3502324"/>
                  <a:ext cx="10101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7" name="CaixaDeTexto 19">
                  <a:extLst>
                    <a:ext uri="{FF2B5EF4-FFF2-40B4-BE49-F238E27FC236}">
                      <a16:creationId xmlns:a16="http://schemas.microsoft.com/office/drawing/2014/main" id="{E25C89F9-545A-E3BC-70EC-8A60FF3CC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3702" y="3502324"/>
                  <a:ext cx="1010195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de Seta Reta 20">
              <a:extLst>
                <a:ext uri="{FF2B5EF4-FFF2-40B4-BE49-F238E27FC236}">
                  <a16:creationId xmlns:a16="http://schemas.microsoft.com/office/drawing/2014/main" id="{BCEC9D0B-687E-A44B-230E-B16BA2D2207B}"/>
                </a:ext>
              </a:extLst>
            </p:cNvPr>
            <p:cNvCxnSpPr>
              <a:endCxn id="17" idx="2"/>
            </p:cNvCxnSpPr>
            <p:nvPr/>
          </p:nvCxnSpPr>
          <p:spPr>
            <a:xfrm flipH="1" flipV="1">
              <a:off x="1828800" y="3810101"/>
              <a:ext cx="209004" cy="494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21">
              <a:extLst>
                <a:ext uri="{FF2B5EF4-FFF2-40B4-BE49-F238E27FC236}">
                  <a16:creationId xmlns:a16="http://schemas.microsoft.com/office/drawing/2014/main" id="{07A88FB9-0ECA-6A07-C938-4854CF9EDE1D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2020388" y="5008623"/>
              <a:ext cx="0" cy="408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CaixaDeTexto 22">
                  <a:extLst>
                    <a:ext uri="{FF2B5EF4-FFF2-40B4-BE49-F238E27FC236}">
                      <a16:creationId xmlns:a16="http://schemas.microsoft.com/office/drawing/2014/main" id="{A534204F-FB5E-1A06-ABE7-A5BB9E2BE493}"/>
                    </a:ext>
                  </a:extLst>
                </p:cNvPr>
                <p:cNvSpPr txBox="1"/>
                <p:nvPr/>
              </p:nvSpPr>
              <p:spPr>
                <a:xfrm>
                  <a:off x="580596" y="2651224"/>
                  <a:ext cx="101019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pt-BR" sz="1000" dirty="0"/>
                </a:p>
              </p:txBody>
            </p:sp>
          </mc:Choice>
          <mc:Fallback>
            <p:sp>
              <p:nvSpPr>
                <p:cNvPr id="20" name="CaixaDeTexto 22">
                  <a:extLst>
                    <a:ext uri="{FF2B5EF4-FFF2-40B4-BE49-F238E27FC236}">
                      <a16:creationId xmlns:a16="http://schemas.microsoft.com/office/drawing/2014/main" id="{A534204F-FB5E-1A06-ABE7-A5BB9E2BE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596" y="2651224"/>
                  <a:ext cx="1010195" cy="246221"/>
                </a:xfrm>
                <a:prstGeom prst="rect">
                  <a:avLst/>
                </a:prstGeom>
                <a:blipFill>
                  <a:blip r:embed="rId9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ector de Seta Reta 24">
              <a:extLst>
                <a:ext uri="{FF2B5EF4-FFF2-40B4-BE49-F238E27FC236}">
                  <a16:creationId xmlns:a16="http://schemas.microsoft.com/office/drawing/2014/main" id="{1EAF857A-9DB9-F42A-57C6-111A394E3BF2}"/>
                </a:ext>
              </a:extLst>
            </p:cNvPr>
            <p:cNvCxnSpPr/>
            <p:nvPr/>
          </p:nvCxnSpPr>
          <p:spPr>
            <a:xfrm>
              <a:off x="2799805" y="4891057"/>
              <a:ext cx="0" cy="408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5">
              <a:extLst>
                <a:ext uri="{FF2B5EF4-FFF2-40B4-BE49-F238E27FC236}">
                  <a16:creationId xmlns:a16="http://schemas.microsoft.com/office/drawing/2014/main" id="{7DDB62FB-8506-775D-8ABC-FA2D439047C8}"/>
                </a:ext>
              </a:extLst>
            </p:cNvPr>
            <p:cNvCxnSpPr/>
            <p:nvPr/>
          </p:nvCxnSpPr>
          <p:spPr>
            <a:xfrm>
              <a:off x="1071154" y="4891057"/>
              <a:ext cx="8709" cy="595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CaixaDeTexto 26">
                  <a:extLst>
                    <a:ext uri="{FF2B5EF4-FFF2-40B4-BE49-F238E27FC236}">
                      <a16:creationId xmlns:a16="http://schemas.microsoft.com/office/drawing/2014/main" id="{0A897585-1AB3-344B-9BAF-21BAF8D0FB4B}"/>
                    </a:ext>
                  </a:extLst>
                </p:cNvPr>
                <p:cNvSpPr txBox="1"/>
                <p:nvPr/>
              </p:nvSpPr>
              <p:spPr>
                <a:xfrm>
                  <a:off x="566056" y="5416702"/>
                  <a:ext cx="10101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23" name="CaixaDeTexto 26">
                  <a:extLst>
                    <a:ext uri="{FF2B5EF4-FFF2-40B4-BE49-F238E27FC236}">
                      <a16:creationId xmlns:a16="http://schemas.microsoft.com/office/drawing/2014/main" id="{0A897585-1AB3-344B-9BAF-21BAF8D0F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056" y="5416702"/>
                  <a:ext cx="1010195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CaixaDeTexto 27">
                  <a:extLst>
                    <a:ext uri="{FF2B5EF4-FFF2-40B4-BE49-F238E27FC236}">
                      <a16:creationId xmlns:a16="http://schemas.microsoft.com/office/drawing/2014/main" id="{789D9636-2C83-1020-AEC0-218C29B6ACA8}"/>
                    </a:ext>
                  </a:extLst>
                </p:cNvPr>
                <p:cNvSpPr txBox="1"/>
                <p:nvPr/>
              </p:nvSpPr>
              <p:spPr>
                <a:xfrm>
                  <a:off x="2311967" y="5247561"/>
                  <a:ext cx="10101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24" name="CaixaDeTexto 27">
                  <a:extLst>
                    <a:ext uri="{FF2B5EF4-FFF2-40B4-BE49-F238E27FC236}">
                      <a16:creationId xmlns:a16="http://schemas.microsoft.com/office/drawing/2014/main" id="{789D9636-2C83-1020-AEC0-218C29B6A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967" y="5247561"/>
                  <a:ext cx="101019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28">
                <a:extLst>
                  <a:ext uri="{FF2B5EF4-FFF2-40B4-BE49-F238E27FC236}">
                    <a16:creationId xmlns:a16="http://schemas.microsoft.com/office/drawing/2014/main" id="{B4AA3DBB-DA9C-8558-4F5C-B7260CFA5350}"/>
                  </a:ext>
                </a:extLst>
              </p:cNvPr>
              <p:cNvSpPr txBox="1"/>
              <p:nvPr/>
            </p:nvSpPr>
            <p:spPr>
              <a:xfrm>
                <a:off x="6180289" y="2970030"/>
                <a:ext cx="44689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9" name="CaixaDeTexto 28">
                <a:extLst>
                  <a:ext uri="{FF2B5EF4-FFF2-40B4-BE49-F238E27FC236}">
                    <a16:creationId xmlns:a16="http://schemas.microsoft.com/office/drawing/2014/main" id="{B4AA3DBB-DA9C-8558-4F5C-B7260CFA5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289" y="2970030"/>
                <a:ext cx="4468974" cy="400110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4">
            <a:extLst>
              <a:ext uri="{FF2B5EF4-FFF2-40B4-BE49-F238E27FC236}">
                <a16:creationId xmlns:a16="http://schemas.microsoft.com/office/drawing/2014/main" id="{1005647D-6AB1-A6E9-68D6-DCA4C06A1651}"/>
              </a:ext>
            </a:extLst>
          </p:cNvPr>
          <p:cNvSpPr txBox="1"/>
          <p:nvPr/>
        </p:nvSpPr>
        <p:spPr>
          <a:xfrm>
            <a:off x="6180289" y="3596763"/>
            <a:ext cx="343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 tabela de dados ficará:</a:t>
            </a:r>
          </a:p>
        </p:txBody>
      </p:sp>
      <p:pic>
        <p:nvPicPr>
          <p:cNvPr id="11" name="table">
            <a:extLst>
              <a:ext uri="{FF2B5EF4-FFF2-40B4-BE49-F238E27FC236}">
                <a16:creationId xmlns:a16="http://schemas.microsoft.com/office/drawing/2014/main" id="{E2E9D05D-14F0-4FAF-BDCC-4A24266D7A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693" y="4016283"/>
            <a:ext cx="2515077" cy="2175970"/>
          </a:xfrm>
          <a:prstGeom prst="rect">
            <a:avLst/>
          </a:prstGeom>
        </p:spPr>
      </p:pic>
      <p:sp>
        <p:nvSpPr>
          <p:cNvPr id="12" name="CaixaDeTexto 33">
            <a:extLst>
              <a:ext uri="{FF2B5EF4-FFF2-40B4-BE49-F238E27FC236}">
                <a16:creationId xmlns:a16="http://schemas.microsoft.com/office/drawing/2014/main" id="{0FC2BF7E-AB35-C1C2-72A6-75C5E314A2D8}"/>
              </a:ext>
            </a:extLst>
          </p:cNvPr>
          <p:cNvSpPr txBox="1"/>
          <p:nvPr/>
        </p:nvSpPr>
        <p:spPr>
          <a:xfrm>
            <a:off x="9434791" y="5354179"/>
            <a:ext cx="77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Soma:</a:t>
            </a:r>
          </a:p>
          <a:p>
            <a:r>
              <a:rPr lang="pt-BR" dirty="0"/>
              <a:t>11.016</a:t>
            </a:r>
          </a:p>
        </p:txBody>
      </p:sp>
      <p:cxnSp>
        <p:nvCxnSpPr>
          <p:cNvPr id="13" name="Conector de Seta Reta 36">
            <a:extLst>
              <a:ext uri="{FF2B5EF4-FFF2-40B4-BE49-F238E27FC236}">
                <a16:creationId xmlns:a16="http://schemas.microsoft.com/office/drawing/2014/main" id="{9B63D37B-C9CC-FEF4-943C-10EA15FCC982}"/>
              </a:ext>
            </a:extLst>
          </p:cNvPr>
          <p:cNvCxnSpPr>
            <a:endCxn id="12" idx="0"/>
          </p:cNvCxnSpPr>
          <p:nvPr/>
        </p:nvCxnSpPr>
        <p:spPr>
          <a:xfrm>
            <a:off x="9121702" y="5104268"/>
            <a:ext cx="699182" cy="24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496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Usando o Python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407">
            <a:extLst>
              <a:ext uri="{FF2B5EF4-FFF2-40B4-BE49-F238E27FC236}">
                <a16:creationId xmlns:a16="http://schemas.microsoft.com/office/drawing/2014/main" id="{2D390890-BC69-86EE-24CB-7DE2100763EE}"/>
              </a:ext>
            </a:extLst>
          </p:cNvPr>
          <p:cNvSpPr/>
          <p:nvPr/>
        </p:nvSpPr>
        <p:spPr>
          <a:xfrm>
            <a:off x="547351" y="1661787"/>
            <a:ext cx="11326969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400" dirty="0"/>
              <a:t>Aplicando as regras de integrais:</a:t>
            </a:r>
            <a:endParaRPr sz="24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grpSp>
        <p:nvGrpSpPr>
          <p:cNvPr id="6" name="Agrupar 35">
            <a:extLst>
              <a:ext uri="{FF2B5EF4-FFF2-40B4-BE49-F238E27FC236}">
                <a16:creationId xmlns:a16="http://schemas.microsoft.com/office/drawing/2014/main" id="{BF1310E5-CA9C-2173-F070-5B81D2CB3B6A}"/>
              </a:ext>
            </a:extLst>
          </p:cNvPr>
          <p:cNvGrpSpPr/>
          <p:nvPr/>
        </p:nvGrpSpPr>
        <p:grpSpPr>
          <a:xfrm>
            <a:off x="1416857" y="2645209"/>
            <a:ext cx="3043490" cy="3073255"/>
            <a:chOff x="566056" y="2651224"/>
            <a:chExt cx="3043490" cy="3073255"/>
          </a:xfrm>
        </p:grpSpPr>
        <p:pic>
          <p:nvPicPr>
            <p:cNvPr id="14" name="Imagem 17">
              <a:extLst>
                <a:ext uri="{FF2B5EF4-FFF2-40B4-BE49-F238E27FC236}">
                  <a16:creationId xmlns:a16="http://schemas.microsoft.com/office/drawing/2014/main" id="{7BBCF4E2-6BCF-D7B1-471F-BEE936379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827"/>
            <a:stretch/>
          </p:blipFill>
          <p:spPr>
            <a:xfrm>
              <a:off x="580596" y="2821577"/>
              <a:ext cx="3028950" cy="259512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aixaDeTexto 18">
                  <a:extLst>
                    <a:ext uri="{FF2B5EF4-FFF2-40B4-BE49-F238E27FC236}">
                      <a16:creationId xmlns:a16="http://schemas.microsoft.com/office/drawing/2014/main" id="{8684B7F5-12FD-69E7-97E3-7A8B4FBE7162}"/>
                    </a:ext>
                  </a:extLst>
                </p:cNvPr>
                <p:cNvSpPr txBox="1"/>
                <p:nvPr/>
              </p:nvSpPr>
              <p:spPr>
                <a:xfrm>
                  <a:off x="1515290" y="5416702"/>
                  <a:ext cx="10101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5" name="CaixaDeTexto 18">
                  <a:extLst>
                    <a:ext uri="{FF2B5EF4-FFF2-40B4-BE49-F238E27FC236}">
                      <a16:creationId xmlns:a16="http://schemas.microsoft.com/office/drawing/2014/main" id="{8684B7F5-12FD-69E7-97E3-7A8B4FBE7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5290" y="5416702"/>
                  <a:ext cx="1010195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CaixaDeTexto 19">
                  <a:extLst>
                    <a:ext uri="{FF2B5EF4-FFF2-40B4-BE49-F238E27FC236}">
                      <a16:creationId xmlns:a16="http://schemas.microsoft.com/office/drawing/2014/main" id="{E25C89F9-545A-E3BC-70EC-8A60FF3CC70D}"/>
                    </a:ext>
                  </a:extLst>
                </p:cNvPr>
                <p:cNvSpPr txBox="1"/>
                <p:nvPr/>
              </p:nvSpPr>
              <p:spPr>
                <a:xfrm>
                  <a:off x="1323702" y="3502324"/>
                  <a:ext cx="10101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7" name="CaixaDeTexto 19">
                  <a:extLst>
                    <a:ext uri="{FF2B5EF4-FFF2-40B4-BE49-F238E27FC236}">
                      <a16:creationId xmlns:a16="http://schemas.microsoft.com/office/drawing/2014/main" id="{E25C89F9-545A-E3BC-70EC-8A60FF3CC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3702" y="3502324"/>
                  <a:ext cx="1010195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de Seta Reta 20">
              <a:extLst>
                <a:ext uri="{FF2B5EF4-FFF2-40B4-BE49-F238E27FC236}">
                  <a16:creationId xmlns:a16="http://schemas.microsoft.com/office/drawing/2014/main" id="{BCEC9D0B-687E-A44B-230E-B16BA2D2207B}"/>
                </a:ext>
              </a:extLst>
            </p:cNvPr>
            <p:cNvCxnSpPr>
              <a:endCxn id="17" idx="2"/>
            </p:cNvCxnSpPr>
            <p:nvPr/>
          </p:nvCxnSpPr>
          <p:spPr>
            <a:xfrm flipH="1" flipV="1">
              <a:off x="1828800" y="3810101"/>
              <a:ext cx="209004" cy="494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21">
              <a:extLst>
                <a:ext uri="{FF2B5EF4-FFF2-40B4-BE49-F238E27FC236}">
                  <a16:creationId xmlns:a16="http://schemas.microsoft.com/office/drawing/2014/main" id="{07A88FB9-0ECA-6A07-C938-4854CF9EDE1D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2020388" y="5008623"/>
              <a:ext cx="0" cy="408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CaixaDeTexto 22">
                  <a:extLst>
                    <a:ext uri="{FF2B5EF4-FFF2-40B4-BE49-F238E27FC236}">
                      <a16:creationId xmlns:a16="http://schemas.microsoft.com/office/drawing/2014/main" id="{A534204F-FB5E-1A06-ABE7-A5BB9E2BE493}"/>
                    </a:ext>
                  </a:extLst>
                </p:cNvPr>
                <p:cNvSpPr txBox="1"/>
                <p:nvPr/>
              </p:nvSpPr>
              <p:spPr>
                <a:xfrm>
                  <a:off x="580596" y="2651224"/>
                  <a:ext cx="101019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pt-BR" sz="1000" dirty="0"/>
                </a:p>
              </p:txBody>
            </p:sp>
          </mc:Choice>
          <mc:Fallback>
            <p:sp>
              <p:nvSpPr>
                <p:cNvPr id="20" name="CaixaDeTexto 22">
                  <a:extLst>
                    <a:ext uri="{FF2B5EF4-FFF2-40B4-BE49-F238E27FC236}">
                      <a16:creationId xmlns:a16="http://schemas.microsoft.com/office/drawing/2014/main" id="{A534204F-FB5E-1A06-ABE7-A5BB9E2BE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596" y="2651224"/>
                  <a:ext cx="1010195" cy="246221"/>
                </a:xfrm>
                <a:prstGeom prst="rect">
                  <a:avLst/>
                </a:prstGeom>
                <a:blipFill>
                  <a:blip r:embed="rId8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ector de Seta Reta 24">
              <a:extLst>
                <a:ext uri="{FF2B5EF4-FFF2-40B4-BE49-F238E27FC236}">
                  <a16:creationId xmlns:a16="http://schemas.microsoft.com/office/drawing/2014/main" id="{1EAF857A-9DB9-F42A-57C6-111A394E3BF2}"/>
                </a:ext>
              </a:extLst>
            </p:cNvPr>
            <p:cNvCxnSpPr/>
            <p:nvPr/>
          </p:nvCxnSpPr>
          <p:spPr>
            <a:xfrm>
              <a:off x="2799805" y="4891057"/>
              <a:ext cx="0" cy="408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5">
              <a:extLst>
                <a:ext uri="{FF2B5EF4-FFF2-40B4-BE49-F238E27FC236}">
                  <a16:creationId xmlns:a16="http://schemas.microsoft.com/office/drawing/2014/main" id="{7DDB62FB-8506-775D-8ABC-FA2D439047C8}"/>
                </a:ext>
              </a:extLst>
            </p:cNvPr>
            <p:cNvCxnSpPr/>
            <p:nvPr/>
          </p:nvCxnSpPr>
          <p:spPr>
            <a:xfrm>
              <a:off x="1071154" y="4891057"/>
              <a:ext cx="8709" cy="595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CaixaDeTexto 26">
                  <a:extLst>
                    <a:ext uri="{FF2B5EF4-FFF2-40B4-BE49-F238E27FC236}">
                      <a16:creationId xmlns:a16="http://schemas.microsoft.com/office/drawing/2014/main" id="{0A897585-1AB3-344B-9BAF-21BAF8D0FB4B}"/>
                    </a:ext>
                  </a:extLst>
                </p:cNvPr>
                <p:cNvSpPr txBox="1"/>
                <p:nvPr/>
              </p:nvSpPr>
              <p:spPr>
                <a:xfrm>
                  <a:off x="566056" y="5416702"/>
                  <a:ext cx="10101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23" name="CaixaDeTexto 26">
                  <a:extLst>
                    <a:ext uri="{FF2B5EF4-FFF2-40B4-BE49-F238E27FC236}">
                      <a16:creationId xmlns:a16="http://schemas.microsoft.com/office/drawing/2014/main" id="{0A897585-1AB3-344B-9BAF-21BAF8D0F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056" y="5416702"/>
                  <a:ext cx="1010195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CaixaDeTexto 27">
                  <a:extLst>
                    <a:ext uri="{FF2B5EF4-FFF2-40B4-BE49-F238E27FC236}">
                      <a16:creationId xmlns:a16="http://schemas.microsoft.com/office/drawing/2014/main" id="{789D9636-2C83-1020-AEC0-218C29B6ACA8}"/>
                    </a:ext>
                  </a:extLst>
                </p:cNvPr>
                <p:cNvSpPr txBox="1"/>
                <p:nvPr/>
              </p:nvSpPr>
              <p:spPr>
                <a:xfrm>
                  <a:off x="2311967" y="5247561"/>
                  <a:ext cx="10101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24" name="CaixaDeTexto 27">
                  <a:extLst>
                    <a:ext uri="{FF2B5EF4-FFF2-40B4-BE49-F238E27FC236}">
                      <a16:creationId xmlns:a16="http://schemas.microsoft.com/office/drawing/2014/main" id="{789D9636-2C83-1020-AEC0-218C29B6A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967" y="5247561"/>
                  <a:ext cx="1010195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20">
                <a:extLst>
                  <a:ext uri="{FF2B5EF4-FFF2-40B4-BE49-F238E27FC236}">
                    <a16:creationId xmlns:a16="http://schemas.microsoft.com/office/drawing/2014/main" id="{E9A4E113-A51F-B61C-77D0-81D26A8571E8}"/>
                  </a:ext>
                </a:extLst>
              </p:cNvPr>
              <p:cNvSpPr txBox="1"/>
              <p:nvPr/>
            </p:nvSpPr>
            <p:spPr>
              <a:xfrm>
                <a:off x="5956730" y="2648429"/>
                <a:ext cx="44689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5" name="CaixaDeTexto 20">
                <a:extLst>
                  <a:ext uri="{FF2B5EF4-FFF2-40B4-BE49-F238E27FC236}">
                    <a16:creationId xmlns:a16="http://schemas.microsoft.com/office/drawing/2014/main" id="{E9A4E113-A51F-B61C-77D0-81D26A857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730" y="2648429"/>
                <a:ext cx="4468974" cy="400110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1">
                <a:extLst>
                  <a:ext uri="{FF2B5EF4-FFF2-40B4-BE49-F238E27FC236}">
                    <a16:creationId xmlns:a16="http://schemas.microsoft.com/office/drawing/2014/main" id="{3FE357A0-7EA1-F203-D6C6-1BA3DB7220FD}"/>
                  </a:ext>
                </a:extLst>
              </p:cNvPr>
              <p:cNvSpPr txBox="1"/>
              <p:nvPr/>
            </p:nvSpPr>
            <p:spPr>
              <a:xfrm>
                <a:off x="5956730" y="3061745"/>
                <a:ext cx="4468974" cy="1052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p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5" name="CaixaDeTexto 21">
                <a:extLst>
                  <a:ext uri="{FF2B5EF4-FFF2-40B4-BE49-F238E27FC236}">
                    <a16:creationId xmlns:a16="http://schemas.microsoft.com/office/drawing/2014/main" id="{3FE357A0-7EA1-F203-D6C6-1BA3DB722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730" y="3061745"/>
                <a:ext cx="4468974" cy="10522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1">
            <a:extLst>
              <a:ext uri="{FF2B5EF4-FFF2-40B4-BE49-F238E27FC236}">
                <a16:creationId xmlns:a16="http://schemas.microsoft.com/office/drawing/2014/main" id="{8FDF163E-5B5B-597D-6C15-7A26B880C66E}"/>
              </a:ext>
            </a:extLst>
          </p:cNvPr>
          <p:cNvSpPr txBox="1"/>
          <p:nvPr/>
        </p:nvSpPr>
        <p:spPr>
          <a:xfrm>
            <a:off x="7202781" y="4419408"/>
            <a:ext cx="301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Pela regra da potência: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tângulo 4">
                <a:extLst>
                  <a:ext uri="{FF2B5EF4-FFF2-40B4-BE49-F238E27FC236}">
                    <a16:creationId xmlns:a16="http://schemas.microsoft.com/office/drawing/2014/main" id="{25040C10-A0AB-5D89-FC7F-20ED73F1F001}"/>
                  </a:ext>
                </a:extLst>
              </p:cNvPr>
              <p:cNvSpPr/>
              <p:nvPr/>
            </p:nvSpPr>
            <p:spPr>
              <a:xfrm>
                <a:off x="8655454" y="5032637"/>
                <a:ext cx="1054328" cy="500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7" name="Retângulo 4">
                <a:extLst>
                  <a:ext uri="{FF2B5EF4-FFF2-40B4-BE49-F238E27FC236}">
                    <a16:creationId xmlns:a16="http://schemas.microsoft.com/office/drawing/2014/main" id="{25040C10-A0AB-5D89-FC7F-20ED73F1F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454" y="5032637"/>
                <a:ext cx="1054328" cy="500650"/>
              </a:xfrm>
              <a:prstGeom prst="rect">
                <a:avLst/>
              </a:prstGeom>
              <a:blipFill>
                <a:blip r:embed="rId1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tângulo 5">
                <a:extLst>
                  <a:ext uri="{FF2B5EF4-FFF2-40B4-BE49-F238E27FC236}">
                    <a16:creationId xmlns:a16="http://schemas.microsoft.com/office/drawing/2014/main" id="{F88C3042-D3D0-6175-19B1-C2DF9215B110}"/>
                  </a:ext>
                </a:extLst>
              </p:cNvPr>
              <p:cNvSpPr/>
              <p:nvPr/>
            </p:nvSpPr>
            <p:spPr>
              <a:xfrm>
                <a:off x="7202781" y="5718464"/>
                <a:ext cx="3959674" cy="741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24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|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f>
                        <m:fPr>
                          <m:type m:val="noBar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e>
                          </m:d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9216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8" name="Retângulo 5">
                <a:extLst>
                  <a:ext uri="{FF2B5EF4-FFF2-40B4-BE49-F238E27FC236}">
                    <a16:creationId xmlns:a16="http://schemas.microsoft.com/office/drawing/2014/main" id="{F88C3042-D3D0-6175-19B1-C2DF9215B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781" y="5718464"/>
                <a:ext cx="3959674" cy="7415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892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Usando o Python - </a:t>
            </a:r>
            <a:r>
              <a:rPr lang="pt-BR" sz="4400" b="1" dirty="0" err="1"/>
              <a:t>Sympy</a:t>
            </a:r>
            <a:endParaRPr lang="pt-BR" sz="4400" b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407">
            <a:extLst>
              <a:ext uri="{FF2B5EF4-FFF2-40B4-BE49-F238E27FC236}">
                <a16:creationId xmlns:a16="http://schemas.microsoft.com/office/drawing/2014/main" id="{B11362A0-9FC5-AD70-DACA-7BBCACF5EAC9}"/>
              </a:ext>
            </a:extLst>
          </p:cNvPr>
          <p:cNvSpPr/>
          <p:nvPr/>
        </p:nvSpPr>
        <p:spPr>
          <a:xfrm>
            <a:off x="1981200" y="1510928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●"/>
            </a:pPr>
            <a:endParaRPr lang="ar-AE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ar-A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3">
            <a:extLst>
              <a:ext uri="{FF2B5EF4-FFF2-40B4-BE49-F238E27FC236}">
                <a16:creationId xmlns:a16="http://schemas.microsoft.com/office/drawing/2014/main" id="{A9C75E98-8411-7AE8-5568-08D0258FD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531" y="3233845"/>
            <a:ext cx="7896225" cy="857250"/>
          </a:xfrm>
          <a:prstGeom prst="rect">
            <a:avLst/>
          </a:prstGeom>
        </p:spPr>
      </p:pic>
      <p:pic>
        <p:nvPicPr>
          <p:cNvPr id="10" name="Imagem 4">
            <a:extLst>
              <a:ext uri="{FF2B5EF4-FFF2-40B4-BE49-F238E27FC236}">
                <a16:creationId xmlns:a16="http://schemas.microsoft.com/office/drawing/2014/main" id="{9B087F6C-80B4-7C5B-A1CC-212E9AD44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420" y="1760314"/>
            <a:ext cx="1466228" cy="950705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8B53D843-9732-CBA8-EB2E-D0D686228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509" y="4565745"/>
            <a:ext cx="3248025" cy="762000"/>
          </a:xfrm>
          <a:prstGeom prst="rect">
            <a:avLst/>
          </a:prstGeom>
        </p:spPr>
      </p:pic>
      <p:sp>
        <p:nvSpPr>
          <p:cNvPr id="12" name="CaixaDeTexto 6">
            <a:extLst>
              <a:ext uri="{FF2B5EF4-FFF2-40B4-BE49-F238E27FC236}">
                <a16:creationId xmlns:a16="http://schemas.microsoft.com/office/drawing/2014/main" id="{C5838292-EE13-5CDC-A246-20BCC88CBBB7}"/>
              </a:ext>
            </a:extLst>
          </p:cNvPr>
          <p:cNvSpPr txBox="1"/>
          <p:nvPr/>
        </p:nvSpPr>
        <p:spPr>
          <a:xfrm>
            <a:off x="1585913" y="5905021"/>
            <a:ext cx="698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/>
              <a:t>Documentação:</a:t>
            </a:r>
            <a:r>
              <a:rPr lang="pt-BR" dirty="0"/>
              <a:t> https://docs.sympy.org/latest/tutorial/index.html</a:t>
            </a:r>
          </a:p>
        </p:txBody>
      </p:sp>
    </p:spTree>
    <p:extLst>
      <p:ext uri="{BB962C8B-B14F-4D97-AF65-F5344CB8AC3E}">
        <p14:creationId xmlns:p14="http://schemas.microsoft.com/office/powerpoint/2010/main" val="59489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0" y="300607"/>
            <a:ext cx="12192000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pt-BR" sz="5867" b="1" dirty="0">
                <a:latin typeface="+mj-lt"/>
                <a:ea typeface="+mj-ea"/>
                <a:cs typeface="+mj-cs"/>
              </a:rPr>
              <a:t>Revisão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11416" y="1349957"/>
            <a:ext cx="11726923" cy="326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2767" tIns="61384" rIns="122767" bIns="61384"/>
          <a:lstStyle/>
          <a:p>
            <a:pPr>
              <a:lnSpc>
                <a:spcPts val="4000"/>
              </a:lnSpc>
              <a:buClr>
                <a:schemeClr val="accent2"/>
              </a:buClr>
              <a:defRPr/>
            </a:pPr>
            <a:r>
              <a:rPr lang="pt-BR" altLang="pt-BR" sz="3200" dirty="0"/>
              <a:t>Em grupos, discuta (15 min):</a:t>
            </a:r>
          </a:p>
          <a:p>
            <a:pPr>
              <a:lnSpc>
                <a:spcPts val="4000"/>
              </a:lnSpc>
              <a:buClr>
                <a:schemeClr val="accent2"/>
              </a:buClr>
              <a:defRPr/>
            </a:pPr>
            <a:endParaRPr lang="pt-BR" altLang="pt-BR" sz="3200" dirty="0"/>
          </a:p>
          <a:p>
            <a:pPr marL="457200" indent="-457200">
              <a:lnSpc>
                <a:spcPts val="4000"/>
              </a:lnSpc>
              <a:buClr>
                <a:schemeClr val="accent2"/>
              </a:buClr>
              <a:buFontTx/>
              <a:buChar char="-"/>
              <a:defRPr/>
            </a:pPr>
            <a:r>
              <a:rPr lang="pt-BR" altLang="pt-BR" sz="3200" dirty="0"/>
              <a:t>Explique a ideia centro do conceito de limites;</a:t>
            </a:r>
          </a:p>
          <a:p>
            <a:pPr marL="457200" indent="-457200">
              <a:lnSpc>
                <a:spcPts val="4000"/>
              </a:lnSpc>
              <a:buClr>
                <a:schemeClr val="accent2"/>
              </a:buClr>
              <a:buFontTx/>
              <a:buChar char="-"/>
              <a:defRPr/>
            </a:pPr>
            <a:r>
              <a:rPr lang="pt-BR" altLang="pt-BR" sz="3200" dirty="0"/>
              <a:t>Explique a ideia central do conceito de derivadas;</a:t>
            </a:r>
          </a:p>
          <a:p>
            <a:pPr marL="457200" indent="-457200">
              <a:lnSpc>
                <a:spcPts val="4000"/>
              </a:lnSpc>
              <a:buClr>
                <a:schemeClr val="accent2"/>
              </a:buClr>
              <a:buFontTx/>
              <a:buChar char="-"/>
              <a:defRPr/>
            </a:pPr>
            <a:r>
              <a:rPr lang="pt-BR" altLang="pt-BR" sz="3200" dirty="0"/>
              <a:t>Como obter uma derivada no Python?</a:t>
            </a:r>
          </a:p>
          <a:p>
            <a:pPr>
              <a:lnSpc>
                <a:spcPts val="4000"/>
              </a:lnSpc>
              <a:buClr>
                <a:schemeClr val="accent2"/>
              </a:buClr>
              <a:defRPr/>
            </a:pPr>
            <a:endParaRPr lang="pt-BR" altLang="pt-BR" sz="3200" dirty="0"/>
          </a:p>
          <a:p>
            <a:pPr algn="r">
              <a:lnSpc>
                <a:spcPts val="4000"/>
              </a:lnSpc>
              <a:buClr>
                <a:schemeClr val="accent2"/>
              </a:buClr>
              <a:defRPr/>
            </a:pPr>
            <a:r>
              <a:rPr lang="pt-BR" altLang="pt-BR" sz="2800" b="1" dirty="0"/>
              <a:t>Obs.: utilize o material das aulas anteriores!</a:t>
            </a:r>
          </a:p>
          <a:p>
            <a:pPr lvl="0">
              <a:buClr>
                <a:schemeClr val="accent2"/>
              </a:buClr>
              <a:defRPr/>
            </a:pPr>
            <a:endParaRPr lang="pt-BR" altLang="pt-BR" sz="1333" dirty="0"/>
          </a:p>
        </p:txBody>
      </p:sp>
      <p:pic>
        <p:nvPicPr>
          <p:cNvPr id="9" name="Picture 6" descr="Logo Parceiro">
            <a:extLst>
              <a:ext uri="{FF2B5EF4-FFF2-40B4-BE49-F238E27FC236}">
                <a16:creationId xmlns:a16="http://schemas.microsoft.com/office/drawing/2014/main" id="{139F2898-BD09-A6D4-E25A-5D463D6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17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Usando o Python - </a:t>
            </a:r>
            <a:r>
              <a:rPr lang="pt-BR" sz="4400" b="1" dirty="0" err="1"/>
              <a:t>Sympy</a:t>
            </a:r>
            <a:endParaRPr lang="pt-BR" sz="4400" b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407">
            <a:extLst>
              <a:ext uri="{FF2B5EF4-FFF2-40B4-BE49-F238E27FC236}">
                <a16:creationId xmlns:a16="http://schemas.microsoft.com/office/drawing/2014/main" id="{B11362A0-9FC5-AD70-DACA-7BBCACF5EAC9}"/>
              </a:ext>
            </a:extLst>
          </p:cNvPr>
          <p:cNvSpPr/>
          <p:nvPr/>
        </p:nvSpPr>
        <p:spPr>
          <a:xfrm>
            <a:off x="1981200" y="1510928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●"/>
            </a:pPr>
            <a:endParaRPr lang="ar-AE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ar-A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407">
            <a:extLst>
              <a:ext uri="{FF2B5EF4-FFF2-40B4-BE49-F238E27FC236}">
                <a16:creationId xmlns:a16="http://schemas.microsoft.com/office/drawing/2014/main" id="{2D48FC7E-3E2E-E94C-C4EB-8959E2E08EF9}"/>
              </a:ext>
            </a:extLst>
          </p:cNvPr>
          <p:cNvSpPr/>
          <p:nvPr/>
        </p:nvSpPr>
        <p:spPr>
          <a:xfrm>
            <a:off x="1981200" y="162314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800" b="0" i="0" u="none" strike="noStrike" cap="none" dirty="0">
                <a:solidFill>
                  <a:srgbClr val="000000"/>
                </a:solidFill>
                <a:sym typeface="Arial"/>
              </a:rPr>
              <a:t>Se pacote ainda não instalado: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800"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800" b="0" i="0" u="none" strike="noStrike" cap="none" dirty="0">
                <a:solidFill>
                  <a:srgbClr val="000000"/>
                </a:solidFill>
                <a:sym typeface="Arial"/>
              </a:rPr>
              <a:t>Após instalação:</a:t>
            </a:r>
          </a:p>
          <a:p>
            <a:pPr marL="76200">
              <a:lnSpc>
                <a:spcPct val="115000"/>
              </a:lnSpc>
              <a:buSzPts val="2400"/>
            </a:pPr>
            <a:endParaRPr lang="pt-BR" sz="2800" dirty="0"/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●"/>
            </a:pPr>
            <a:endParaRPr lang="ar-AE" sz="2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ar-A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AC210BC-1C23-1802-B692-4AA48F939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843" y="4428680"/>
            <a:ext cx="3395376" cy="503830"/>
          </a:xfrm>
          <a:prstGeom prst="rect">
            <a:avLst/>
          </a:prstGeom>
        </p:spPr>
      </p:pic>
      <p:pic>
        <p:nvPicPr>
          <p:cNvPr id="6" name="Imagem 3">
            <a:extLst>
              <a:ext uri="{FF2B5EF4-FFF2-40B4-BE49-F238E27FC236}">
                <a16:creationId xmlns:a16="http://schemas.microsoft.com/office/drawing/2014/main" id="{EE46C738-BD91-FA97-4CA7-61D9DB45E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979" y="2511355"/>
            <a:ext cx="2963160" cy="5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1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Usando o Python - </a:t>
            </a:r>
            <a:r>
              <a:rPr lang="pt-BR" sz="4400" b="1" dirty="0" err="1"/>
              <a:t>Sympy</a:t>
            </a:r>
            <a:endParaRPr lang="pt-BR" sz="4400" b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407">
            <a:extLst>
              <a:ext uri="{FF2B5EF4-FFF2-40B4-BE49-F238E27FC236}">
                <a16:creationId xmlns:a16="http://schemas.microsoft.com/office/drawing/2014/main" id="{B11362A0-9FC5-AD70-DACA-7BBCACF5EAC9}"/>
              </a:ext>
            </a:extLst>
          </p:cNvPr>
          <p:cNvSpPr/>
          <p:nvPr/>
        </p:nvSpPr>
        <p:spPr>
          <a:xfrm>
            <a:off x="1981200" y="1510928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●"/>
            </a:pPr>
            <a:endParaRPr lang="ar-AE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ar-A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hape 407">
                <a:extLst>
                  <a:ext uri="{FF2B5EF4-FFF2-40B4-BE49-F238E27FC236}">
                    <a16:creationId xmlns:a16="http://schemas.microsoft.com/office/drawing/2014/main" id="{D6B75A13-8D2D-37BA-0AF1-EA0DBA39F480}"/>
                  </a:ext>
                </a:extLst>
              </p:cNvPr>
              <p:cNvSpPr/>
              <p:nvPr/>
            </p:nvSpPr>
            <p:spPr>
              <a:xfrm>
                <a:off x="1981200" y="152297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r>
                  <a:rPr lang="pt-BR" sz="2400" b="0" i="0" u="none" strike="noStrike" cap="none" dirty="0">
                    <a:solidFill>
                      <a:srgbClr val="000000"/>
                    </a:solidFill>
                    <a:sym typeface="Arial"/>
                  </a:rPr>
                  <a:t>Pelo nosso exemplo, devemos encontrar a área abaixo da seguinte curva:</a:t>
                </a:r>
              </a:p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endParaRPr lang="pt-BR" sz="2400" b="0" i="0" u="none" strike="noStrike" cap="none" dirty="0">
                  <a:solidFill>
                    <a:srgbClr val="000000"/>
                  </a:solidFill>
                  <a:sym typeface="Arial"/>
                </a:endParaRPr>
              </a:p>
              <a:p>
                <a:pPr marL="76200" lvl="0">
                  <a:lnSpc>
                    <a:spcPct val="115000"/>
                  </a:lnSpc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400" b="0" i="0" u="none" strike="noStrike" cap="none" dirty="0">
                  <a:solidFill>
                    <a:srgbClr val="000000"/>
                  </a:solidFill>
                  <a:sym typeface="Arial"/>
                </a:endParaRPr>
              </a:p>
              <a:p>
                <a:pPr marL="457200" lvl="0" indent="-381000">
                  <a:lnSpc>
                    <a:spcPct val="115000"/>
                  </a:lnSpc>
                  <a:buSzPts val="2400"/>
                  <a:buFont typeface="Arial"/>
                  <a:buChar char="●"/>
                </a:pPr>
                <a:endParaRPr lang="pt-BR" sz="2400" dirty="0"/>
              </a:p>
              <a:p>
                <a:pPr marL="457200" lvl="0" indent="-381000">
                  <a:lnSpc>
                    <a:spcPct val="115000"/>
                  </a:lnSpc>
                  <a:buSzPts val="2400"/>
                  <a:buFont typeface="Arial"/>
                  <a:buChar char="●"/>
                </a:pPr>
                <a:r>
                  <a:rPr lang="pt-BR" sz="2400" dirty="0"/>
                  <a:t>Programar a função no Python:</a:t>
                </a:r>
              </a:p>
              <a:p>
                <a:pPr marL="457200" lvl="0" indent="-381000">
                  <a:lnSpc>
                    <a:spcPct val="115000"/>
                  </a:lnSpc>
                  <a:buSzPts val="2400"/>
                  <a:buFont typeface="Arial"/>
                  <a:buChar char="●"/>
                </a:pPr>
                <a:endParaRPr lang="ar-AE" sz="2000" b="0" i="0" u="none" strike="noStrike" cap="none" dirty="0">
                  <a:solidFill>
                    <a:srgbClr val="000000"/>
                  </a:solidFill>
                  <a:sym typeface="Arial"/>
                </a:endParaRPr>
              </a:p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endParaRPr lang="ar-AE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371600" marR="0" lvl="2" indent="-292100" algn="l" rtl="0">
                  <a:lnSpc>
                    <a:spcPct val="80000"/>
                  </a:lnSpc>
                  <a:spcBef>
                    <a:spcPts val="52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6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9" name="Shape 407">
                <a:extLst>
                  <a:ext uri="{FF2B5EF4-FFF2-40B4-BE49-F238E27FC236}">
                    <a16:creationId xmlns:a16="http://schemas.microsoft.com/office/drawing/2014/main" id="{D6B75A13-8D2D-37BA-0AF1-EA0DBA39F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522972"/>
                <a:ext cx="8229600" cy="4526100"/>
              </a:xfrm>
              <a:prstGeom prst="rect">
                <a:avLst/>
              </a:prstGeom>
              <a:blipFill>
                <a:blip r:embed="rId5"/>
                <a:stretch>
                  <a:fillRect l="-74" t="-539" r="-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2">
            <a:extLst>
              <a:ext uri="{FF2B5EF4-FFF2-40B4-BE49-F238E27FC236}">
                <a16:creationId xmlns:a16="http://schemas.microsoft.com/office/drawing/2014/main" id="{6E1BD121-6DF3-9F65-59AD-5A054AFE5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095" y="4345258"/>
            <a:ext cx="1809750" cy="147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76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Usando o Python - </a:t>
            </a:r>
            <a:r>
              <a:rPr lang="pt-BR" sz="4400" b="1" dirty="0" err="1"/>
              <a:t>Sympy</a:t>
            </a:r>
            <a:endParaRPr lang="pt-BR" sz="4400" b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407">
            <a:extLst>
              <a:ext uri="{FF2B5EF4-FFF2-40B4-BE49-F238E27FC236}">
                <a16:creationId xmlns:a16="http://schemas.microsoft.com/office/drawing/2014/main" id="{B11362A0-9FC5-AD70-DACA-7BBCACF5EAC9}"/>
              </a:ext>
            </a:extLst>
          </p:cNvPr>
          <p:cNvSpPr/>
          <p:nvPr/>
        </p:nvSpPr>
        <p:spPr>
          <a:xfrm>
            <a:off x="1981200" y="1510928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●"/>
            </a:pPr>
            <a:endParaRPr lang="ar-AE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ar-A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hape 407">
                <a:extLst>
                  <a:ext uri="{FF2B5EF4-FFF2-40B4-BE49-F238E27FC236}">
                    <a16:creationId xmlns:a16="http://schemas.microsoft.com/office/drawing/2014/main" id="{21BBC35C-E5E6-205A-9AC1-96B550F78E95}"/>
                  </a:ext>
                </a:extLst>
              </p:cNvPr>
              <p:cNvSpPr/>
              <p:nvPr/>
            </p:nvSpPr>
            <p:spPr>
              <a:xfrm>
                <a:off x="1981200" y="1510928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r>
                  <a:rPr lang="pt-BR" sz="2400" b="0" i="0" u="none" strike="noStrike" cap="none" dirty="0">
                    <a:solidFill>
                      <a:srgbClr val="000000"/>
                    </a:solidFill>
                    <a:sym typeface="Arial"/>
                  </a:rPr>
                  <a:t>Pelo nosso exemplo, devemos encontrar a área no intervalo entre 0 e 24, contendo 8 retângulos:</a:t>
                </a:r>
              </a:p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endParaRPr lang="pt-BR" sz="2400" b="0" i="0" u="none" strike="noStrike" cap="none" dirty="0">
                  <a:solidFill>
                    <a:srgbClr val="000000"/>
                  </a:solidFill>
                  <a:sym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m:rPr>
                          <m:nor/>
                        </m:rPr>
                        <a:rPr lang="pt-BR" sz="2400" dirty="0"/>
                        <m:t>; </m:t>
                      </m:r>
                      <m:r>
                        <m:rPr>
                          <m:nor/>
                        </m:rPr>
                        <a:rPr lang="pt-BR" sz="2400" dirty="0"/>
                        <m:t>b</m:t>
                      </m:r>
                      <m:r>
                        <m:rPr>
                          <m:nor/>
                        </m:rPr>
                        <a:rPr lang="pt-BR" sz="2400" dirty="0"/>
                        <m:t> = </m:t>
                      </m:r>
                      <m:r>
                        <m:rPr>
                          <m:nor/>
                        </m:rPr>
                        <a:rPr lang="pt-BR" sz="2400" dirty="0"/>
                        <m:t>24</m:t>
                      </m:r>
                      <m:r>
                        <m:rPr>
                          <m:nor/>
                        </m:rPr>
                        <a:rPr lang="pt-BR" sz="2400" dirty="0"/>
                        <m:t>, </m:t>
                      </m:r>
                      <m:r>
                        <m:rPr>
                          <m:nor/>
                        </m:rPr>
                        <a:rPr lang="pt-BR" sz="2400" dirty="0"/>
                        <m:t>a</m:t>
                      </m:r>
                      <m:r>
                        <m:rPr>
                          <m:nor/>
                        </m:rPr>
                        <a:rPr lang="pt-BR" sz="2400" dirty="0"/>
                        <m:t> =</m:t>
                      </m:r>
                      <m:r>
                        <m:rPr>
                          <m:nor/>
                        </m:rPr>
                        <a:rPr lang="pt-BR" sz="2400" dirty="0"/>
                        <m:t>0</m:t>
                      </m:r>
                      <m:r>
                        <m:rPr>
                          <m:nor/>
                        </m:rPr>
                        <a:rPr lang="pt-BR" sz="2400" dirty="0"/>
                        <m:t>, </m:t>
                      </m:r>
                      <m:r>
                        <m:rPr>
                          <m:nor/>
                        </m:rPr>
                        <a:rPr lang="pt-BR" sz="2400" dirty="0"/>
                        <m:t>n</m:t>
                      </m:r>
                      <m:r>
                        <m:rPr>
                          <m:nor/>
                        </m:rPr>
                        <a:rPr lang="pt-BR" sz="2400" dirty="0"/>
                        <m:t> = </m:t>
                      </m:r>
                      <m:r>
                        <m:rPr>
                          <m:nor/>
                        </m:rPr>
                        <a:rPr lang="pt-BR" sz="2400" dirty="0"/>
                        <m:t>8</m:t>
                      </m:r>
                      <m:r>
                        <m:rPr>
                          <m:nor/>
                        </m:rPr>
                        <a:rPr lang="pt-BR" sz="2400" dirty="0"/>
                        <m:t>, 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  <a:p>
                <a:pPr marL="457200" lvl="0" indent="-381000">
                  <a:lnSpc>
                    <a:spcPct val="115000"/>
                  </a:lnSpc>
                  <a:buSzPts val="2400"/>
                  <a:buFont typeface="Arial"/>
                  <a:buChar char="●"/>
                </a:pPr>
                <a:endParaRPr lang="pt-BR" sz="2400" dirty="0"/>
              </a:p>
              <a:p>
                <a:pPr marL="457200" lvl="0" indent="-381000">
                  <a:lnSpc>
                    <a:spcPct val="115000"/>
                  </a:lnSpc>
                  <a:buSzPts val="2400"/>
                  <a:buFont typeface="Arial"/>
                  <a:buChar char="●"/>
                </a:pPr>
                <a:r>
                  <a:rPr lang="pt-BR" sz="2400" dirty="0"/>
                  <a:t>Programação dos intervalos</a:t>
                </a:r>
              </a:p>
              <a:p>
                <a:pPr marL="457200" lvl="0" indent="-381000">
                  <a:lnSpc>
                    <a:spcPct val="115000"/>
                  </a:lnSpc>
                  <a:buSzPts val="2400"/>
                  <a:buFont typeface="Arial"/>
                  <a:buChar char="●"/>
                </a:pPr>
                <a:endParaRPr lang="ar-AE" sz="2000" b="0" i="0" u="none" strike="noStrike" cap="none" dirty="0">
                  <a:solidFill>
                    <a:srgbClr val="000000"/>
                  </a:solidFill>
                  <a:sym typeface="Arial"/>
                </a:endParaRPr>
              </a:p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endParaRPr lang="ar-AE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371600" marR="0" lvl="2" indent="-292100" algn="l" rtl="0">
                  <a:lnSpc>
                    <a:spcPct val="80000"/>
                  </a:lnSpc>
                  <a:spcBef>
                    <a:spcPts val="52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6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" name="Shape 407">
                <a:extLst>
                  <a:ext uri="{FF2B5EF4-FFF2-40B4-BE49-F238E27FC236}">
                    <a16:creationId xmlns:a16="http://schemas.microsoft.com/office/drawing/2014/main" id="{21BBC35C-E5E6-205A-9AC1-96B550F78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510928"/>
                <a:ext cx="8229600" cy="4526100"/>
              </a:xfrm>
              <a:prstGeom prst="rect">
                <a:avLst/>
              </a:prstGeom>
              <a:blipFill>
                <a:blip r:embed="rId5"/>
                <a:stretch>
                  <a:fillRect l="-74" t="-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1">
            <a:extLst>
              <a:ext uri="{FF2B5EF4-FFF2-40B4-BE49-F238E27FC236}">
                <a16:creationId xmlns:a16="http://schemas.microsoft.com/office/drawing/2014/main" id="{941B435E-582A-F4D0-BD6C-66916B4F9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156" y="4449679"/>
            <a:ext cx="2437102" cy="17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62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Usando o Python - </a:t>
            </a:r>
            <a:r>
              <a:rPr lang="pt-BR" sz="4400" b="1" dirty="0" err="1"/>
              <a:t>Sympy</a:t>
            </a:r>
            <a:endParaRPr lang="pt-BR" sz="4400" b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407">
            <a:extLst>
              <a:ext uri="{FF2B5EF4-FFF2-40B4-BE49-F238E27FC236}">
                <a16:creationId xmlns:a16="http://schemas.microsoft.com/office/drawing/2014/main" id="{466D8C77-D7F7-4C0D-0D9A-7D38F276734E}"/>
              </a:ext>
            </a:extLst>
          </p:cNvPr>
          <p:cNvSpPr/>
          <p:nvPr/>
        </p:nvSpPr>
        <p:spPr>
          <a:xfrm>
            <a:off x="2094055" y="153150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000" b="0" i="0" u="none" strike="noStrike" cap="none" dirty="0">
                <a:solidFill>
                  <a:srgbClr val="000000"/>
                </a:solidFill>
                <a:sym typeface="Arial"/>
              </a:rPr>
              <a:t>Para entender o problema, iremos construir o gráfico: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000" dirty="0"/>
              <a:t>Definimos a função: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000"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000" dirty="0">
              <a:latin typeface="Arial"/>
              <a:ea typeface="Arial"/>
              <a:cs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000" dirty="0">
                <a:latin typeface="Arial"/>
                <a:ea typeface="Arial"/>
                <a:cs typeface="Arial"/>
              </a:rPr>
              <a:t>Criamos os x e y: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000" dirty="0">
              <a:latin typeface="Arial"/>
              <a:ea typeface="Arial"/>
              <a:cs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000"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837546C9-0387-09FC-7A4F-24B92BDE2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278" y="2341063"/>
            <a:ext cx="6203501" cy="1138525"/>
          </a:xfrm>
          <a:prstGeom prst="rect">
            <a:avLst/>
          </a:prstGeom>
        </p:spPr>
      </p:pic>
      <p:pic>
        <p:nvPicPr>
          <p:cNvPr id="10" name="Imagem 7">
            <a:extLst>
              <a:ext uri="{FF2B5EF4-FFF2-40B4-BE49-F238E27FC236}">
                <a16:creationId xmlns:a16="http://schemas.microsoft.com/office/drawing/2014/main" id="{8AD4508C-9A52-3AD7-0769-286E70BE5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187" y="4176169"/>
            <a:ext cx="4555443" cy="15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0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Usando o Python - </a:t>
            </a:r>
            <a:r>
              <a:rPr lang="pt-BR" sz="4400" b="1" dirty="0" err="1"/>
              <a:t>Sympy</a:t>
            </a:r>
            <a:endParaRPr lang="pt-BR" sz="4400" b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407">
            <a:extLst>
              <a:ext uri="{FF2B5EF4-FFF2-40B4-BE49-F238E27FC236}">
                <a16:creationId xmlns:a16="http://schemas.microsoft.com/office/drawing/2014/main" id="{BA55C693-CD31-0D91-4AAA-574E6F59B7B3}"/>
              </a:ext>
            </a:extLst>
          </p:cNvPr>
          <p:cNvSpPr/>
          <p:nvPr/>
        </p:nvSpPr>
        <p:spPr>
          <a:xfrm>
            <a:off x="1868804" y="1691003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000" b="0" i="0" u="none" strike="noStrike" cap="none" dirty="0">
                <a:solidFill>
                  <a:srgbClr val="000000"/>
                </a:solidFill>
                <a:sym typeface="Arial"/>
              </a:rPr>
              <a:t>Para entender o problema, iremos construir o gráfico: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Criamos o gráfico</a:t>
            </a:r>
            <a:endParaRPr lang="ar-AE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1">
            <a:extLst>
              <a:ext uri="{FF2B5EF4-FFF2-40B4-BE49-F238E27FC236}">
                <a16:creationId xmlns:a16="http://schemas.microsoft.com/office/drawing/2014/main" id="{E0BF3D2E-DA83-A8F3-F221-E90B6A766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450" y="2606988"/>
            <a:ext cx="4309197" cy="3830397"/>
          </a:xfrm>
          <a:prstGeom prst="rect">
            <a:avLst/>
          </a:prstGeom>
        </p:spPr>
      </p:pic>
      <p:sp>
        <p:nvSpPr>
          <p:cNvPr id="5" name="CaixaDeTexto 6">
            <a:extLst>
              <a:ext uri="{FF2B5EF4-FFF2-40B4-BE49-F238E27FC236}">
                <a16:creationId xmlns:a16="http://schemas.microsoft.com/office/drawing/2014/main" id="{9DDF9913-64BB-1BE9-43FD-113513420FF0}"/>
              </a:ext>
            </a:extLst>
          </p:cNvPr>
          <p:cNvSpPr txBox="1"/>
          <p:nvPr/>
        </p:nvSpPr>
        <p:spPr>
          <a:xfrm>
            <a:off x="7304682" y="4260576"/>
            <a:ext cx="360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Geramos um gráfico de barras e depois traçamos uma linha no mesmo gráfico</a:t>
            </a:r>
          </a:p>
        </p:txBody>
      </p:sp>
      <p:cxnSp>
        <p:nvCxnSpPr>
          <p:cNvPr id="11" name="Conector de Seta Reta 8">
            <a:extLst>
              <a:ext uri="{FF2B5EF4-FFF2-40B4-BE49-F238E27FC236}">
                <a16:creationId xmlns:a16="http://schemas.microsoft.com/office/drawing/2014/main" id="{38D63353-4DD9-AD91-8E7A-B85EF07BC0F3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6364172" y="3323964"/>
            <a:ext cx="940510" cy="126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564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Usando o Python - </a:t>
            </a:r>
            <a:r>
              <a:rPr lang="pt-BR" sz="4400" b="1" dirty="0" err="1"/>
              <a:t>Sympy</a:t>
            </a:r>
            <a:endParaRPr lang="pt-BR" sz="4400" b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407">
            <a:extLst>
              <a:ext uri="{FF2B5EF4-FFF2-40B4-BE49-F238E27FC236}">
                <a16:creationId xmlns:a16="http://schemas.microsoft.com/office/drawing/2014/main" id="{8FC3DBA3-72BB-FB30-7BA6-DE6310DA2E04}"/>
              </a:ext>
            </a:extLst>
          </p:cNvPr>
          <p:cNvSpPr/>
          <p:nvPr/>
        </p:nvSpPr>
        <p:spPr>
          <a:xfrm>
            <a:off x="1861605" y="1705866"/>
            <a:ext cx="3526082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000" b="0" i="0" u="none" strike="noStrike" cap="none" dirty="0">
                <a:solidFill>
                  <a:srgbClr val="000000"/>
                </a:solidFill>
                <a:sym typeface="Arial"/>
              </a:rPr>
              <a:t>Pela tabela temos o seguinte resultado:</a:t>
            </a:r>
          </a:p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●"/>
            </a:pPr>
            <a:endParaRPr lang="ar-AE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ar-A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07">
            <a:extLst>
              <a:ext uri="{FF2B5EF4-FFF2-40B4-BE49-F238E27FC236}">
                <a16:creationId xmlns:a16="http://schemas.microsoft.com/office/drawing/2014/main" id="{11E48906-364F-3985-7DF5-14F3E58A6855}"/>
              </a:ext>
            </a:extLst>
          </p:cNvPr>
          <p:cNvSpPr/>
          <p:nvPr/>
        </p:nvSpPr>
        <p:spPr>
          <a:xfrm>
            <a:off x="6538921" y="1696341"/>
            <a:ext cx="3526082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000" b="0" i="0" u="none" strike="noStrike" cap="none" dirty="0">
                <a:solidFill>
                  <a:srgbClr val="000000"/>
                </a:solidFill>
                <a:sym typeface="Arial"/>
              </a:rPr>
              <a:t>Obter a soma no Python:</a:t>
            </a:r>
          </a:p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●"/>
            </a:pPr>
            <a:endParaRPr lang="ar-AE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ar-A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21">
            <a:extLst>
              <a:ext uri="{FF2B5EF4-FFF2-40B4-BE49-F238E27FC236}">
                <a16:creationId xmlns:a16="http://schemas.microsoft.com/office/drawing/2014/main" id="{075D1329-DAA1-B916-E36B-657F8126749B}"/>
              </a:ext>
            </a:extLst>
          </p:cNvPr>
          <p:cNvSpPr txBox="1"/>
          <p:nvPr/>
        </p:nvSpPr>
        <p:spPr>
          <a:xfrm>
            <a:off x="7724784" y="6054468"/>
            <a:ext cx="2549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Resultado da soma</a:t>
            </a:r>
          </a:p>
        </p:txBody>
      </p:sp>
      <p:pic>
        <p:nvPicPr>
          <p:cNvPr id="12" name="table">
            <a:extLst>
              <a:ext uri="{FF2B5EF4-FFF2-40B4-BE49-F238E27FC236}">
                <a16:creationId xmlns:a16="http://schemas.microsoft.com/office/drawing/2014/main" id="{42D5A8B6-5F03-9655-2E08-30983A978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926" y="2663554"/>
            <a:ext cx="2515077" cy="2175970"/>
          </a:xfrm>
          <a:prstGeom prst="rect">
            <a:avLst/>
          </a:prstGeom>
        </p:spPr>
      </p:pic>
      <p:sp>
        <p:nvSpPr>
          <p:cNvPr id="13" name="CaixaDeTexto 22">
            <a:extLst>
              <a:ext uri="{FF2B5EF4-FFF2-40B4-BE49-F238E27FC236}">
                <a16:creationId xmlns:a16="http://schemas.microsoft.com/office/drawing/2014/main" id="{BE8230D5-83CC-A75A-C4CE-8B3C89A7206F}"/>
              </a:ext>
            </a:extLst>
          </p:cNvPr>
          <p:cNvSpPr txBox="1"/>
          <p:nvPr/>
        </p:nvSpPr>
        <p:spPr>
          <a:xfrm>
            <a:off x="4306620" y="5338680"/>
            <a:ext cx="77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Soma:</a:t>
            </a:r>
          </a:p>
          <a:p>
            <a:r>
              <a:rPr lang="pt-BR" dirty="0"/>
              <a:t>11.016</a:t>
            </a:r>
          </a:p>
        </p:txBody>
      </p:sp>
      <p:cxnSp>
        <p:nvCxnSpPr>
          <p:cNvPr id="14" name="Conector de Seta Reta 23">
            <a:extLst>
              <a:ext uri="{FF2B5EF4-FFF2-40B4-BE49-F238E27FC236}">
                <a16:creationId xmlns:a16="http://schemas.microsoft.com/office/drawing/2014/main" id="{24AB292D-03B5-43C6-704D-D49B3D219EC6}"/>
              </a:ext>
            </a:extLst>
          </p:cNvPr>
          <p:cNvCxnSpPr>
            <a:endCxn id="13" idx="0"/>
          </p:cNvCxnSpPr>
          <p:nvPr/>
        </p:nvCxnSpPr>
        <p:spPr>
          <a:xfrm>
            <a:off x="4235703" y="4839524"/>
            <a:ext cx="457010" cy="499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">
            <a:extLst>
              <a:ext uri="{FF2B5EF4-FFF2-40B4-BE49-F238E27FC236}">
                <a16:creationId xmlns:a16="http://schemas.microsoft.com/office/drawing/2014/main" id="{BDDC0AFC-7CD2-E723-4AC3-5F083DB5F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16" y="2405953"/>
            <a:ext cx="2946006" cy="1131167"/>
          </a:xfrm>
          <a:prstGeom prst="rect">
            <a:avLst/>
          </a:prstGeom>
        </p:spPr>
      </p:pic>
      <p:pic>
        <p:nvPicPr>
          <p:cNvPr id="17" name="Imagem 2">
            <a:extLst>
              <a:ext uri="{FF2B5EF4-FFF2-40B4-BE49-F238E27FC236}">
                <a16:creationId xmlns:a16="http://schemas.microsoft.com/office/drawing/2014/main" id="{F14C8FB9-8A4D-F6F3-9FC7-FDDCEE78A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8416" y="3751539"/>
            <a:ext cx="2783689" cy="1549541"/>
          </a:xfrm>
          <a:prstGeom prst="rect">
            <a:avLst/>
          </a:prstGeom>
        </p:spPr>
      </p:pic>
      <p:cxnSp>
        <p:nvCxnSpPr>
          <p:cNvPr id="18" name="Conector de Seta Reta 18">
            <a:extLst>
              <a:ext uri="{FF2B5EF4-FFF2-40B4-BE49-F238E27FC236}">
                <a16:creationId xmlns:a16="http://schemas.microsoft.com/office/drawing/2014/main" id="{E31DD1E4-CF63-7756-89D0-35BBC21E49F6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7415902" y="5215737"/>
            <a:ext cx="1583767" cy="838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1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Usando o Python - </a:t>
            </a:r>
            <a:r>
              <a:rPr lang="pt-BR" sz="4400" b="1" dirty="0" err="1"/>
              <a:t>Sympy</a:t>
            </a:r>
            <a:endParaRPr lang="pt-BR" sz="4400" b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407">
            <a:extLst>
              <a:ext uri="{FF2B5EF4-FFF2-40B4-BE49-F238E27FC236}">
                <a16:creationId xmlns:a16="http://schemas.microsoft.com/office/drawing/2014/main" id="{33E7870E-8E3A-60F1-54E6-2ADE7359BF5D}"/>
              </a:ext>
            </a:extLst>
          </p:cNvPr>
          <p:cNvSpPr/>
          <p:nvPr/>
        </p:nvSpPr>
        <p:spPr>
          <a:xfrm>
            <a:off x="2437914" y="1454726"/>
            <a:ext cx="3051298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000" b="0" i="0" u="none" strike="noStrike" cap="none" dirty="0">
                <a:solidFill>
                  <a:srgbClr val="000000"/>
                </a:solidFill>
                <a:sym typeface="Arial"/>
              </a:rPr>
              <a:t>Uso do cálculo:</a:t>
            </a:r>
          </a:p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●"/>
            </a:pPr>
            <a:endParaRPr lang="ar-AE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ar-A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Agrupar 1">
            <a:extLst>
              <a:ext uri="{FF2B5EF4-FFF2-40B4-BE49-F238E27FC236}">
                <a16:creationId xmlns:a16="http://schemas.microsoft.com/office/drawing/2014/main" id="{E03CA5EC-C404-4D28-175F-60F80143EFC5}"/>
              </a:ext>
            </a:extLst>
          </p:cNvPr>
          <p:cNvGrpSpPr/>
          <p:nvPr/>
        </p:nvGrpSpPr>
        <p:grpSpPr>
          <a:xfrm>
            <a:off x="1298812" y="2322587"/>
            <a:ext cx="4468974" cy="2996612"/>
            <a:chOff x="-611564" y="2253818"/>
            <a:chExt cx="4468974" cy="29966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CaixaDeTexto 3">
                  <a:extLst>
                    <a:ext uri="{FF2B5EF4-FFF2-40B4-BE49-F238E27FC236}">
                      <a16:creationId xmlns:a16="http://schemas.microsoft.com/office/drawing/2014/main" id="{92769F86-D2D3-AA9D-CCF9-D3030D1EAA05}"/>
                    </a:ext>
                  </a:extLst>
                </p:cNvPr>
                <p:cNvSpPr txBox="1"/>
                <p:nvPr/>
              </p:nvSpPr>
              <p:spPr>
                <a:xfrm>
                  <a:off x="-611564" y="2253818"/>
                  <a:ext cx="446897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pt-BR" sz="2000" dirty="0"/>
                </a:p>
              </p:txBody>
            </p:sp>
          </mc:Choice>
          <mc:Fallback>
            <p:sp>
              <p:nvSpPr>
                <p:cNvPr id="32" name="CaixaDeTexto 3">
                  <a:extLst>
                    <a:ext uri="{FF2B5EF4-FFF2-40B4-BE49-F238E27FC236}">
                      <a16:creationId xmlns:a16="http://schemas.microsoft.com/office/drawing/2014/main" id="{92769F86-D2D3-AA9D-CCF9-D3030D1EAA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11564" y="2253818"/>
                  <a:ext cx="4468974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CaixaDeTexto 4">
                  <a:extLst>
                    <a:ext uri="{FF2B5EF4-FFF2-40B4-BE49-F238E27FC236}">
                      <a16:creationId xmlns:a16="http://schemas.microsoft.com/office/drawing/2014/main" id="{80CD8B8D-17FF-585D-47BC-4AF67E1FAFC4}"/>
                    </a:ext>
                  </a:extLst>
                </p:cNvPr>
                <p:cNvSpPr txBox="1"/>
                <p:nvPr/>
              </p:nvSpPr>
              <p:spPr>
                <a:xfrm>
                  <a:off x="-611564" y="2667134"/>
                  <a:ext cx="4468974" cy="10522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p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oMath>
                    </m:oMathPara>
                  </a14:m>
                  <a:endParaRPr lang="pt-BR" sz="2000" dirty="0"/>
                </a:p>
              </p:txBody>
            </p:sp>
          </mc:Choice>
          <mc:Fallback>
            <p:sp>
              <p:nvSpPr>
                <p:cNvPr id="33" name="CaixaDeTexto 4">
                  <a:extLst>
                    <a:ext uri="{FF2B5EF4-FFF2-40B4-BE49-F238E27FC236}">
                      <a16:creationId xmlns:a16="http://schemas.microsoft.com/office/drawing/2014/main" id="{80CD8B8D-17FF-585D-47BC-4AF67E1FAF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11564" y="2667134"/>
                  <a:ext cx="4468974" cy="10522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CaixaDeTexto 5">
              <a:extLst>
                <a:ext uri="{FF2B5EF4-FFF2-40B4-BE49-F238E27FC236}">
                  <a16:creationId xmlns:a16="http://schemas.microsoft.com/office/drawing/2014/main" id="{D3D11A42-F8B8-6D46-C5AE-BBF7B811E35B}"/>
                </a:ext>
              </a:extLst>
            </p:cNvPr>
            <p:cNvSpPr txBox="1"/>
            <p:nvPr/>
          </p:nvSpPr>
          <p:spPr>
            <a:xfrm>
              <a:off x="844245" y="3787403"/>
              <a:ext cx="30131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/>
                <a:t>Pela regra da potência: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tângulo 6">
                  <a:extLst>
                    <a:ext uri="{FF2B5EF4-FFF2-40B4-BE49-F238E27FC236}">
                      <a16:creationId xmlns:a16="http://schemas.microsoft.com/office/drawing/2014/main" id="{DEC195FF-CD83-C820-11CB-65CC4653B7F8}"/>
                    </a:ext>
                  </a:extLst>
                </p:cNvPr>
                <p:cNvSpPr/>
                <p:nvPr/>
              </p:nvSpPr>
              <p:spPr>
                <a:xfrm>
                  <a:off x="844245" y="4163238"/>
                  <a:ext cx="2718436" cy="5006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35" name="Retângulo 6">
                  <a:extLst>
                    <a:ext uri="{FF2B5EF4-FFF2-40B4-BE49-F238E27FC236}">
                      <a16:creationId xmlns:a16="http://schemas.microsoft.com/office/drawing/2014/main" id="{DEC195FF-CD83-C820-11CB-65CC4653B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45" y="4163238"/>
                  <a:ext cx="2718436" cy="500650"/>
                </a:xfrm>
                <a:prstGeom prst="rect">
                  <a:avLst/>
                </a:prstGeom>
                <a:blipFill>
                  <a:blip r:embed="rId7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tângulo 7">
                  <a:extLst>
                    <a:ext uri="{FF2B5EF4-FFF2-40B4-BE49-F238E27FC236}">
                      <a16:creationId xmlns:a16="http://schemas.microsoft.com/office/drawing/2014/main" id="{D15F4D9B-80E1-CAEF-C0B0-C6068E6181EF}"/>
                    </a:ext>
                  </a:extLst>
                </p:cNvPr>
                <p:cNvSpPr/>
                <p:nvPr/>
              </p:nvSpPr>
              <p:spPr>
                <a:xfrm>
                  <a:off x="927608" y="4753371"/>
                  <a:ext cx="2101153" cy="4970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ar-A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9216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36" name="Retângulo 7">
                  <a:extLst>
                    <a:ext uri="{FF2B5EF4-FFF2-40B4-BE49-F238E27FC236}">
                      <a16:creationId xmlns:a16="http://schemas.microsoft.com/office/drawing/2014/main" id="{D15F4D9B-80E1-CAEF-C0B0-C6068E618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608" y="4753371"/>
                  <a:ext cx="2101153" cy="497059"/>
                </a:xfrm>
                <a:prstGeom prst="rect">
                  <a:avLst/>
                </a:prstGeom>
                <a:blipFill>
                  <a:blip r:embed="rId8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Shape 407">
            <a:extLst>
              <a:ext uri="{FF2B5EF4-FFF2-40B4-BE49-F238E27FC236}">
                <a16:creationId xmlns:a16="http://schemas.microsoft.com/office/drawing/2014/main" id="{78666D46-A255-8F31-C374-283D92789B21}"/>
              </a:ext>
            </a:extLst>
          </p:cNvPr>
          <p:cNvSpPr/>
          <p:nvPr/>
        </p:nvSpPr>
        <p:spPr>
          <a:xfrm>
            <a:off x="7100768" y="1492268"/>
            <a:ext cx="3778458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000" b="0" i="0" u="none" strike="noStrike" cap="none" dirty="0">
                <a:solidFill>
                  <a:srgbClr val="000000"/>
                </a:solidFill>
                <a:sym typeface="Arial"/>
              </a:rPr>
              <a:t>Uso do cálculo no Python:</a:t>
            </a:r>
          </a:p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●"/>
            </a:pPr>
            <a:endParaRPr lang="ar-AE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ar-A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Retângulo 17">
            <a:extLst>
              <a:ext uri="{FF2B5EF4-FFF2-40B4-BE49-F238E27FC236}">
                <a16:creationId xmlns:a16="http://schemas.microsoft.com/office/drawing/2014/main" id="{B0E4439B-8B8C-FD31-E52A-90AB35A7406B}"/>
              </a:ext>
            </a:extLst>
          </p:cNvPr>
          <p:cNvSpPr/>
          <p:nvPr/>
        </p:nvSpPr>
        <p:spPr>
          <a:xfrm>
            <a:off x="4951111" y="4180337"/>
            <a:ext cx="405849" cy="624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27" name="Conector de Seta Reta 15">
            <a:extLst>
              <a:ext uri="{FF2B5EF4-FFF2-40B4-BE49-F238E27FC236}">
                <a16:creationId xmlns:a16="http://schemas.microsoft.com/office/drawing/2014/main" id="{13B3BABC-7FE0-7BA9-88F8-78639D4CC8D0}"/>
              </a:ext>
            </a:extLst>
          </p:cNvPr>
          <p:cNvCxnSpPr>
            <a:stCxn id="35" idx="3"/>
          </p:cNvCxnSpPr>
          <p:nvPr/>
        </p:nvCxnSpPr>
        <p:spPr>
          <a:xfrm flipV="1">
            <a:off x="5473057" y="3393754"/>
            <a:ext cx="1811067" cy="10885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1">
            <a:extLst>
              <a:ext uri="{FF2B5EF4-FFF2-40B4-BE49-F238E27FC236}">
                <a16:creationId xmlns:a16="http://schemas.microsoft.com/office/drawing/2014/main" id="{6DF046E7-E81E-3E98-AC6D-25D537C66BD6}"/>
              </a:ext>
            </a:extLst>
          </p:cNvPr>
          <p:cNvSpPr txBox="1"/>
          <p:nvPr/>
        </p:nvSpPr>
        <p:spPr>
          <a:xfrm>
            <a:off x="6801380" y="3807072"/>
            <a:ext cx="3866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Podemos obter a área pela integral</a:t>
            </a:r>
          </a:p>
        </p:txBody>
      </p:sp>
      <p:pic>
        <p:nvPicPr>
          <p:cNvPr id="29" name="Imagem 2">
            <a:extLst>
              <a:ext uri="{FF2B5EF4-FFF2-40B4-BE49-F238E27FC236}">
                <a16:creationId xmlns:a16="http://schemas.microsoft.com/office/drawing/2014/main" id="{4E39E1E7-CD9A-5EA4-2E2B-6776832E9E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4124" y="2014233"/>
            <a:ext cx="3102440" cy="1505258"/>
          </a:xfrm>
          <a:prstGeom prst="rect">
            <a:avLst/>
          </a:prstGeom>
        </p:spPr>
      </p:pic>
      <p:pic>
        <p:nvPicPr>
          <p:cNvPr id="30" name="Imagem 14">
            <a:extLst>
              <a:ext uri="{FF2B5EF4-FFF2-40B4-BE49-F238E27FC236}">
                <a16:creationId xmlns:a16="http://schemas.microsoft.com/office/drawing/2014/main" id="{138EF43F-835E-9207-D747-1DC16D1E7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0695" y="4232007"/>
            <a:ext cx="3629325" cy="1737316"/>
          </a:xfrm>
          <a:prstGeom prst="rect">
            <a:avLst/>
          </a:prstGeom>
        </p:spPr>
      </p:pic>
      <p:cxnSp>
        <p:nvCxnSpPr>
          <p:cNvPr id="31" name="Conector de Seta Reta 24">
            <a:extLst>
              <a:ext uri="{FF2B5EF4-FFF2-40B4-BE49-F238E27FC236}">
                <a16:creationId xmlns:a16="http://schemas.microsoft.com/office/drawing/2014/main" id="{C1DD3F1E-DD2F-E700-DE36-0B8B540A2D52}"/>
              </a:ext>
            </a:extLst>
          </p:cNvPr>
          <p:cNvCxnSpPr>
            <a:stCxn id="36" idx="3"/>
          </p:cNvCxnSpPr>
          <p:nvPr/>
        </p:nvCxnSpPr>
        <p:spPr>
          <a:xfrm>
            <a:off x="4939137" y="5070670"/>
            <a:ext cx="1825403" cy="7911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032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Usando o Python - </a:t>
            </a:r>
            <a:r>
              <a:rPr lang="pt-BR" sz="4400" b="1" dirty="0" err="1"/>
              <a:t>Sympy</a:t>
            </a:r>
            <a:endParaRPr lang="pt-BR" sz="4400" b="1" dirty="0"/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407">
            <a:extLst>
              <a:ext uri="{FF2B5EF4-FFF2-40B4-BE49-F238E27FC236}">
                <a16:creationId xmlns:a16="http://schemas.microsoft.com/office/drawing/2014/main" id="{F8E07A2D-89B3-5AD3-63BB-911335538C20}"/>
              </a:ext>
            </a:extLst>
          </p:cNvPr>
          <p:cNvSpPr/>
          <p:nvPr/>
        </p:nvSpPr>
        <p:spPr>
          <a:xfrm>
            <a:off x="1981200" y="166852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400" b="0" i="0" u="none" strike="noStrike" cap="none" dirty="0">
                <a:solidFill>
                  <a:srgbClr val="000000"/>
                </a:solidFill>
                <a:sym typeface="Arial"/>
              </a:rPr>
              <a:t>Outra forma de obter diretamente é utilizar a função </a:t>
            </a:r>
            <a:r>
              <a:rPr lang="pt-BR" sz="2400" b="0" i="0" u="none" strike="noStrike" cap="none" dirty="0" err="1">
                <a:solidFill>
                  <a:srgbClr val="000000"/>
                </a:solidFill>
                <a:sym typeface="Arial"/>
              </a:rPr>
              <a:t>integrate</a:t>
            </a:r>
            <a:r>
              <a:rPr lang="pt-BR" sz="2400" b="0" i="0" u="none" strike="noStrike" cap="none" dirty="0">
                <a:solidFill>
                  <a:srgbClr val="000000"/>
                </a:solidFill>
                <a:sym typeface="Arial"/>
              </a:rPr>
              <a:t>, conforme exemplo:</a:t>
            </a:r>
          </a:p>
          <a:p>
            <a:pPr marL="76200">
              <a:lnSpc>
                <a:spcPct val="115000"/>
              </a:lnSpc>
              <a:buSzPts val="2400"/>
            </a:pPr>
            <a:endParaRPr lang="pt-BR" sz="2000" dirty="0"/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●"/>
            </a:pPr>
            <a:endParaRPr lang="ar-AE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endParaRPr lang="ar-A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7B6E-B6A6-E23A-0C37-D65584E294C9}"/>
              </a:ext>
            </a:extLst>
          </p:cNvPr>
          <p:cNvSpPr txBox="1"/>
          <p:nvPr/>
        </p:nvSpPr>
        <p:spPr>
          <a:xfrm>
            <a:off x="2905361" y="4317609"/>
            <a:ext cx="145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Resultado: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5046A8-895B-7D22-6F3C-1A781B349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807" y="2907790"/>
            <a:ext cx="5288416" cy="178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25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Exercícios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407">
                <a:extLst>
                  <a:ext uri="{FF2B5EF4-FFF2-40B4-BE49-F238E27FC236}">
                    <a16:creationId xmlns:a16="http://schemas.microsoft.com/office/drawing/2014/main" id="{5EEED973-3835-D6B5-7472-CDD3F4E3DACF}"/>
                  </a:ext>
                </a:extLst>
              </p:cNvPr>
              <p:cNvSpPr/>
              <p:nvPr/>
            </p:nvSpPr>
            <p:spPr>
              <a:xfrm>
                <a:off x="1976837" y="1633620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r>
                  <a:rPr lang="pt-BR" sz="2000" b="0" i="0" u="none" strike="noStrike" cap="none" dirty="0">
                    <a:solidFill>
                      <a:srgbClr val="000000"/>
                    </a:solidFill>
                    <a:sym typeface="Arial"/>
                  </a:rPr>
                  <a:t>A) No exemplo do slide 6, calcule a área para a = 0, b = 5, n = 2 e </a:t>
                </a:r>
                <a14:m>
                  <m:oMath xmlns:m="http://schemas.openxmlformats.org/officeDocument/2006/math">
                    <m:r>
                      <a:rPr lang="pt-BR" sz="2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𝑓</m:t>
                    </m:r>
                    <m:d>
                      <m:dPr>
                        <m:ctrlPr>
                          <a:rPr lang="pt-BR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lang="pt-BR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pt-BR" sz="2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r>
                      <a:rPr lang="pt-BR" sz="2000" b="0" i="1" u="none" strike="noStrike" cap="non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Arial"/>
                      </a:rPr>
                      <m:t>5</m:t>
                    </m:r>
                    <m:sSup>
                      <m:sSupPr>
                        <m:ctrlPr>
                          <a:rPr lang="pt-BR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</m:ctrlPr>
                      </m:sSupPr>
                      <m:e>
                        <m:r>
                          <a:rPr lang="pt-BR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pt-BR" sz="2000" b="0" i="1" u="none" strike="noStrike" cap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Arial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sz="2000" b="0" i="0" u="none" strike="noStrike" cap="none" dirty="0">
                    <a:solidFill>
                      <a:srgbClr val="000000"/>
                    </a:solidFill>
                    <a:sym typeface="Arial"/>
                  </a:rPr>
                  <a:t>.</a:t>
                </a:r>
              </a:p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endParaRPr lang="pt-BR" sz="2000" b="0" i="0" u="none" strike="noStrike" cap="none" dirty="0">
                  <a:solidFill>
                    <a:srgbClr val="000000"/>
                  </a:solidFill>
                  <a:sym typeface="Arial"/>
                </a:endParaRPr>
              </a:p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r>
                  <a:rPr lang="pt-BR" sz="2000" dirty="0"/>
                  <a:t>B) Após resolver o exercício acima, obtenha a área para n = 10, n = 100 e n = 1.000.</a:t>
                </a:r>
              </a:p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endParaRPr lang="pt-BR" sz="2000" dirty="0"/>
              </a:p>
              <a:p>
                <a:pPr marL="457200" lvl="0" indent="-381000">
                  <a:lnSpc>
                    <a:spcPct val="115000"/>
                  </a:lnSpc>
                  <a:buSzPts val="2400"/>
                  <a:buFont typeface="Arial"/>
                  <a:buChar char="●"/>
                </a:pPr>
                <a:endParaRPr lang="ar-AE" sz="2000" b="0" i="0" u="none" strike="noStrike" cap="none" dirty="0">
                  <a:solidFill>
                    <a:srgbClr val="000000"/>
                  </a:solidFill>
                  <a:sym typeface="Arial"/>
                </a:endParaRPr>
              </a:p>
              <a:p>
                <a:pPr marL="457200" marR="0" lvl="0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Char char="●"/>
                </a:pPr>
                <a:endParaRPr lang="ar-AE"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371600" marR="0" lvl="2" indent="-292100" algn="l" rtl="0">
                  <a:lnSpc>
                    <a:spcPct val="80000"/>
                  </a:lnSpc>
                  <a:spcBef>
                    <a:spcPts val="52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6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6" name="Shape 407">
                <a:extLst>
                  <a:ext uri="{FF2B5EF4-FFF2-40B4-BE49-F238E27FC236}">
                    <a16:creationId xmlns:a16="http://schemas.microsoft.com/office/drawing/2014/main" id="{5EEED973-3835-D6B5-7472-CDD3F4E3D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37" y="1633620"/>
                <a:ext cx="8229600" cy="4526100"/>
              </a:xfrm>
              <a:prstGeom prst="rect">
                <a:avLst/>
              </a:prstGeom>
              <a:blipFill>
                <a:blip r:embed="rId5"/>
                <a:stretch>
                  <a:fillRect t="-12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681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b="1" dirty="0"/>
              <a:t>Material extra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FAADD56A-DF58-91D1-91B5-B7149E36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407">
            <a:extLst>
              <a:ext uri="{FF2B5EF4-FFF2-40B4-BE49-F238E27FC236}">
                <a16:creationId xmlns:a16="http://schemas.microsoft.com/office/drawing/2014/main" id="{1BD6B6A0-81E6-F1FE-5F9C-E441C90B7554}"/>
              </a:ext>
            </a:extLst>
          </p:cNvPr>
          <p:cNvSpPr/>
          <p:nvPr/>
        </p:nvSpPr>
        <p:spPr>
          <a:xfrm>
            <a:off x="395287" y="1484312"/>
            <a:ext cx="1154077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do Python com integrais (recomendo): </a:t>
            </a: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https://www.youtube.com/watch?v=4grhQ5Y_MWo&amp;ab_channel=APMonitor.com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https://www.youtube.com/watch?v=JNbSlvJkv_w&amp;ab_channel=Prof.FabianoMeira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detalhado com códigos para encontrar integrais (recomendo): </a:t>
            </a: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https://docs.sympy.org/latest/tutorial/calculus.html#integrals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https://phkonzen.github.io/notas/MiniCalcPy/4-integracao.html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no dia a dia (algo mais geral): </a:t>
            </a: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https://www.youtube.com/watch?v=ZXq993ZLmg8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Vídeo com aplicações em Economia (somente teoria, quem estiver interessado nestas aplicações): 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10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https://www.youtube.com/watch?v=kFDHBThgn4k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http://math.slu.edu/~may/ExcelCalculus/sec-7-8-BusinessApplicationsIntegral.html</a:t>
            </a: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pt-B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926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sultado de imagem para desigualdade economica">
            <a:extLst>
              <a:ext uri="{FF2B5EF4-FFF2-40B4-BE49-F238E27FC236}">
                <a16:creationId xmlns:a16="http://schemas.microsoft.com/office/drawing/2014/main" id="{DAB0D459-17F7-D15E-CAF6-4AE371F8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1337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Aplicações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Entender o problema da desigualdade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8" name="Picture 6" descr="Logo Parceiro">
            <a:extLst>
              <a:ext uri="{FF2B5EF4-FFF2-40B4-BE49-F238E27FC236}">
                <a16:creationId xmlns:a16="http://schemas.microsoft.com/office/drawing/2014/main" id="{72618A99-FB08-4717-A299-4E1857B5F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27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77000">
              <a:schemeClr val="tx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3814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Referências bibliográficas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1DD653-D0C4-47D1-B4B9-2BE76C870DE1}"/>
              </a:ext>
            </a:extLst>
          </p:cNvPr>
          <p:cNvSpPr/>
          <p:nvPr/>
        </p:nvSpPr>
        <p:spPr>
          <a:xfrm>
            <a:off x="111760" y="1689852"/>
            <a:ext cx="117303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STEWART, J.,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Calculus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7E Early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Transcendentals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CENGAGE Learning, NY, 2012.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Coeficiente de Gini. Disponível em: </a:t>
            </a:r>
          </a:p>
          <a:p>
            <a:pPr lvl="1">
              <a:lnSpc>
                <a:spcPct val="150000"/>
              </a:lnSpc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2"/>
              </a:rPr>
              <a:t>https://www.ipece.ce.gov.br/wp-content/uploads/sites/45/2015/02/Entendendo_Indice_GINI.pdf</a:t>
            </a: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lvl="1">
              <a:lnSpc>
                <a:spcPct val="150000"/>
              </a:lnSpc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Compreendendo o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indice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Gini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atraves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da curva Lorenz. Disponível em:</a:t>
            </a:r>
          </a:p>
          <a:p>
            <a:pPr lvl="1">
              <a:lnSpc>
                <a:spcPct val="150000"/>
              </a:lnSpc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3"/>
              </a:rPr>
              <a:t>https://fastercapital.com/pt/contente/Lorenz-Curve--Compreendendo-o-indice-Gini-atraves-da-curva-Lorenz.html#O-que---a-curva-Lorenz-</a:t>
            </a: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lvl="1">
              <a:lnSpc>
                <a:spcPct val="150000"/>
              </a:lnSpc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lvl="1">
              <a:lnSpc>
                <a:spcPct val="150000"/>
              </a:lnSpc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BBE413C-C484-4274-B99A-E21DB40C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40</a:t>
            </a:fld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4E55E26-AB5C-4BF7-916D-BE44F29C803B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FIAP – Onet Club">
            <a:extLst>
              <a:ext uri="{FF2B5EF4-FFF2-40B4-BE49-F238E27FC236}">
                <a16:creationId xmlns:a16="http://schemas.microsoft.com/office/drawing/2014/main" id="{4AF174FA-C792-70B2-AFF3-08686271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C1B406-D643-4021-A6F0-2DD54669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F6522-8579-43DA-854A-E28CBE13D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320D87-73DD-4D15-A224-C8D8EEC9A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8418DD-1013-4BBE-9E02-1D4D1233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281D6D-7CDF-4C97-B54C-5FE6177B5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64A9F5-F5A7-4276-A229-C498B4A8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4C9B9-09AE-4D78-BBB5-972FB608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7B8167-F09D-4F6C-98B1-C3170682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7"/>
            <a:ext cx="6341652" cy="230500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734301" y="849622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E87F21-20DF-4886-9816-05B37839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DC2B16D4-452D-3F38-E164-66C44B70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7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Aplicações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60042" y="806824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Medir o nível de desigualdade é essencial para o desenvolvimento de um país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4CABAF-D8ED-C32E-6CF4-8CB8E1E6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216115"/>
            <a:ext cx="7225748" cy="4425770"/>
          </a:xfrm>
          <a:prstGeom prst="rect">
            <a:avLst/>
          </a:prstGeom>
        </p:spPr>
      </p:pic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8" name="Picture 6" descr="Logo Parceiro">
            <a:extLst>
              <a:ext uri="{FF2B5EF4-FFF2-40B4-BE49-F238E27FC236}">
                <a16:creationId xmlns:a16="http://schemas.microsoft.com/office/drawing/2014/main" id="{72618A99-FB08-4717-A299-4E1857B5F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94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Coeficiente de Gini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0210115" y="5098083"/>
            <a:ext cx="128124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1867" dirty="0">
                <a:solidFill>
                  <a:schemeClr val="bg1"/>
                </a:solidFill>
              </a:rPr>
              <a:t>+ Exemplos</a:t>
            </a:r>
            <a:endParaRPr lang="pt-BR" sz="1867" dirty="0">
              <a:solidFill>
                <a:schemeClr val="bg1"/>
              </a:solidFill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5" name="Retângulo 14"/>
          <p:cNvSpPr/>
          <p:nvPr/>
        </p:nvSpPr>
        <p:spPr>
          <a:xfrm>
            <a:off x="143339" y="1604799"/>
            <a:ext cx="118233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Calibri" pitchFamily="34" charset="0"/>
                <a:cs typeface="Calibri" pitchFamily="34" charset="0"/>
              </a:rPr>
              <a:t>O </a:t>
            </a:r>
            <a:r>
              <a:rPr lang="pt-BR" sz="3200" b="1" dirty="0">
                <a:latin typeface="Calibri" pitchFamily="34" charset="0"/>
                <a:cs typeface="Calibri" pitchFamily="34" charset="0"/>
              </a:rPr>
              <a:t>coeficiente de Gini </a:t>
            </a:r>
            <a:r>
              <a:rPr lang="pt-BR" sz="3200" dirty="0">
                <a:latin typeface="Calibri" pitchFamily="34" charset="0"/>
                <a:cs typeface="Calibri" pitchFamily="34" charset="0"/>
              </a:rPr>
              <a:t>é uma medida de desigualdade econômica, utilizada para expressar a distribuição de renda ou riqueza em uma população. Ele varia de 0 a 1, onde 0 indica perfeita igualdade (todos têm a mesma renda) e 1 indica máxima desigualdade (uma pessoa tem toda a renda).</a:t>
            </a:r>
            <a:endParaRPr lang="pt-BR" sz="32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6" descr="Logo Parceiro">
            <a:extLst>
              <a:ext uri="{FF2B5EF4-FFF2-40B4-BE49-F238E27FC236}">
                <a16:creationId xmlns:a16="http://schemas.microsoft.com/office/drawing/2014/main" id="{62111538-E57D-8951-1675-6CA9AE36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95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725" y="300607"/>
            <a:ext cx="12200725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Coeficiente de Gini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0210115" y="5098083"/>
            <a:ext cx="128124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1867" dirty="0">
                <a:solidFill>
                  <a:schemeClr val="bg1"/>
                </a:solidFill>
              </a:rPr>
              <a:t>+ Exemplos</a:t>
            </a:r>
            <a:endParaRPr lang="pt-BR" sz="1867" dirty="0">
              <a:solidFill>
                <a:schemeClr val="bg1"/>
              </a:solidFill>
            </a:endParaRP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5" name="Retângulo 14"/>
          <p:cNvSpPr/>
          <p:nvPr/>
        </p:nvSpPr>
        <p:spPr>
          <a:xfrm>
            <a:off x="143339" y="1604799"/>
            <a:ext cx="118233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Calibri" pitchFamily="34" charset="0"/>
                <a:cs typeface="Calibri" pitchFamily="34" charset="0"/>
              </a:rPr>
              <a:t>O </a:t>
            </a:r>
            <a:r>
              <a:rPr lang="pt-BR" sz="2400" b="1" dirty="0">
                <a:latin typeface="Calibri" pitchFamily="34" charset="0"/>
                <a:cs typeface="Calibri" pitchFamily="34" charset="0"/>
              </a:rPr>
              <a:t>coeficiente de Gini </a:t>
            </a:r>
            <a:r>
              <a:rPr lang="pt-BR" sz="2400" dirty="0">
                <a:latin typeface="Calibri" pitchFamily="34" charset="0"/>
                <a:cs typeface="Calibri" pitchFamily="34" charset="0"/>
              </a:rPr>
              <a:t>é calculado a partir da </a:t>
            </a:r>
            <a:r>
              <a:rPr lang="pt-BR" sz="2400" b="1" dirty="0">
                <a:latin typeface="Calibri" pitchFamily="34" charset="0"/>
                <a:cs typeface="Calibri" pitchFamily="34" charset="0"/>
              </a:rPr>
              <a:t>Curva de Lorenz</a:t>
            </a:r>
            <a:r>
              <a:rPr lang="pt-BR" sz="2400" dirty="0">
                <a:latin typeface="Calibri" pitchFamily="34" charset="0"/>
                <a:cs typeface="Calibri" pitchFamily="34" charset="0"/>
              </a:rPr>
              <a:t>, que representa a distribuição acumulada da renda ou riqueza em uma população. A Curva de Lorenz compara a proporção acumulada de renda com a proporção acumulada da população, e o coeficiente de Gini é derivado da área entre a linha de igualdade perfeita (linha de 45 graus) e a Curva de Lorenz. </a:t>
            </a:r>
          </a:p>
          <a:p>
            <a:pPr algn="just"/>
            <a:endParaRPr lang="pt-BR" sz="24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pt-BR" sz="2400" dirty="0">
                <a:latin typeface="Calibri" pitchFamily="34" charset="0"/>
                <a:cs typeface="Calibri" pitchFamily="34" charset="0"/>
              </a:rPr>
              <a:t>Matematicamente, o coeficiente de Gini 𝐺 pode ser calculado como:</a:t>
            </a:r>
          </a:p>
          <a:p>
            <a:pPr algn="just"/>
            <a:endParaRPr lang="pt-B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just"/>
            <a:endParaRPr lang="pt-BR" sz="24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pt-B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just"/>
            <a:endParaRPr lang="pt-BR" sz="24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pt-B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pt-BR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onde 𝐿(𝑥) é a função que descreve a Curva de Lorenz e 𝑥 é a proporção acumulada da população.</a:t>
            </a:r>
          </a:p>
        </p:txBody>
      </p:sp>
      <p:pic>
        <p:nvPicPr>
          <p:cNvPr id="10" name="Picture 6" descr="Logo Parceiro">
            <a:extLst>
              <a:ext uri="{FF2B5EF4-FFF2-40B4-BE49-F238E27FC236}">
                <a16:creationId xmlns:a16="http://schemas.microsoft.com/office/drawing/2014/main" id="{62111538-E57D-8951-1675-6CA9AE36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4A9F542-74F5-502B-F8E7-C3C908B7769F}"/>
                  </a:ext>
                </a:extLst>
              </p:cNvPr>
              <p:cNvSpPr txBox="1"/>
              <p:nvPr/>
            </p:nvSpPr>
            <p:spPr>
              <a:xfrm>
                <a:off x="4479048" y="4285307"/>
                <a:ext cx="3225178" cy="96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4A9F542-74F5-502B-F8E7-C3C908B77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048" y="4285307"/>
                <a:ext cx="3225178" cy="9678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6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0" y="300607"/>
            <a:ext cx="12192000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O problema da Área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grpSp>
        <p:nvGrpSpPr>
          <p:cNvPr id="14" name="Agrupar 13"/>
          <p:cNvGrpSpPr/>
          <p:nvPr/>
        </p:nvGrpSpPr>
        <p:grpSpPr>
          <a:xfrm>
            <a:off x="424911" y="1638977"/>
            <a:ext cx="11239708" cy="2531676"/>
            <a:chOff x="318683" y="1229232"/>
            <a:chExt cx="8429781" cy="18987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tângulo 14"/>
                <p:cNvSpPr/>
                <p:nvPr/>
              </p:nvSpPr>
              <p:spPr>
                <a:xfrm>
                  <a:off x="318683" y="1310038"/>
                  <a:ext cx="4868283" cy="1177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Como calcular a </a:t>
                  </a:r>
                  <a:r>
                    <a:rPr lang="pt-BR" sz="3200" dirty="0">
                      <a:solidFill>
                        <a:srgbClr val="FF0000"/>
                      </a:solidFill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área</a:t>
                  </a:r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 </a:t>
                  </a:r>
                  <a:r>
                    <a:rPr lang="pt-BR" sz="3200" dirty="0">
                      <a:solidFill>
                        <a:srgbClr val="FF0000"/>
                      </a:solidFill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da região </a:t>
                  </a:r>
                  <a14:m>
                    <m:oMath xmlns:m="http://schemas.openxmlformats.org/officeDocument/2006/math">
                      <m:r>
                        <a:rPr lang="pt-BR" sz="2933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𝑆</m:t>
                      </m:r>
                    </m:oMath>
                  </a14:m>
                  <a:r>
                    <a:rPr lang="pt-BR" sz="3200" dirty="0">
                      <a:solidFill>
                        <a:srgbClr val="FF0000"/>
                      </a:solidFill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 </a:t>
                  </a:r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que está sob a curva </a:t>
                  </a:r>
                  <a14:m>
                    <m:oMath xmlns:m="http://schemas.openxmlformats.org/officeDocument/2006/math"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𝑦</m:t>
                      </m:r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𝑓</m:t>
                      </m:r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)</m:t>
                      </m:r>
                    </m:oMath>
                  </a14:m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, com </a:t>
                  </a:r>
                  <a14:m>
                    <m:oMath xmlns:m="http://schemas.openxmlformats.org/officeDocument/2006/math"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∈[</m:t>
                      </m:r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𝑎</m:t>
                      </m:r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𝑏</m:t>
                      </m:r>
                      <m:r>
                        <a:rPr lang="pt-BR" sz="2933" i="1">
                          <a:latin typeface="Cambria Math" panose="02040503050406030204" pitchFamily="18" charset="0"/>
                          <a:cs typeface="Calibri" pitchFamily="34" charset="0"/>
                          <a:sym typeface="Symbol" panose="05050102010706020507" pitchFamily="18" charset="2"/>
                        </a:rPr>
                        <m:t>]</m:t>
                      </m:r>
                    </m:oMath>
                  </a14:m>
                  <a:r>
                    <a:rPr lang="pt-BR" sz="3200" dirty="0">
                      <a:latin typeface="Calibri" pitchFamily="34" charset="0"/>
                      <a:cs typeface="Calibri" pitchFamily="34" charset="0"/>
                      <a:sym typeface="Symbol" panose="05050102010706020507" pitchFamily="18" charset="2"/>
                    </a:rPr>
                    <a:t>?</a:t>
                  </a:r>
                </a:p>
              </p:txBody>
            </p:sp>
          </mc:Choice>
          <mc:Fallback>
            <p:sp>
              <p:nvSpPr>
                <p:cNvPr id="15" name="Retâ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683" y="1310038"/>
                  <a:ext cx="4868283" cy="1177245"/>
                </a:xfrm>
                <a:prstGeom prst="rect">
                  <a:avLst/>
                </a:prstGeom>
                <a:blipFill>
                  <a:blip r:embed="rId3"/>
                  <a:stretch>
                    <a:fillRect l="-2441" t="-5058" r="-282" b="-1206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869" y="1229232"/>
              <a:ext cx="3164595" cy="1898757"/>
            </a:xfrm>
            <a:prstGeom prst="rect">
              <a:avLst/>
            </a:prstGeom>
          </p:spPr>
        </p:pic>
      </p:grpSp>
      <p:grpSp>
        <p:nvGrpSpPr>
          <p:cNvPr id="23" name="Agrupar 22"/>
          <p:cNvGrpSpPr/>
          <p:nvPr/>
        </p:nvGrpSpPr>
        <p:grpSpPr>
          <a:xfrm>
            <a:off x="3407701" y="4389107"/>
            <a:ext cx="8362648" cy="2138979"/>
            <a:chOff x="2555776" y="3291830"/>
            <a:chExt cx="6271986" cy="1604234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5776" y="3321058"/>
              <a:ext cx="2351098" cy="1268907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8985" y="3291830"/>
              <a:ext cx="1619476" cy="160423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0572" y="3291830"/>
              <a:ext cx="1977190" cy="1246996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sp>
        <p:nvSpPr>
          <p:cNvPr id="22" name="Retângulo 21"/>
          <p:cNvSpPr/>
          <p:nvPr/>
        </p:nvSpPr>
        <p:spPr>
          <a:xfrm>
            <a:off x="431372" y="4265069"/>
            <a:ext cx="29352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Temos uma </a:t>
            </a:r>
            <a:r>
              <a:rPr lang="pt-BR" sz="3200" dirty="0">
                <a:solidFill>
                  <a:srgbClr val="00B050"/>
                </a:solidFill>
              </a:rPr>
              <a:t>ideia intuitiva </a:t>
            </a:r>
            <a:r>
              <a:rPr lang="pt-BR" sz="3200" dirty="0"/>
              <a:t>do que é a </a:t>
            </a:r>
            <a:r>
              <a:rPr lang="pt-BR" sz="3200" dirty="0">
                <a:solidFill>
                  <a:srgbClr val="00B050"/>
                </a:solidFill>
              </a:rPr>
              <a:t>área de uma região</a:t>
            </a:r>
            <a:r>
              <a:rPr lang="pt-BR" sz="3200" dirty="0"/>
              <a:t>... </a:t>
            </a:r>
          </a:p>
        </p:txBody>
      </p:sp>
      <p:pic>
        <p:nvPicPr>
          <p:cNvPr id="4" name="Picture 6" descr="Logo Parceiro">
            <a:extLst>
              <a:ext uri="{FF2B5EF4-FFF2-40B4-BE49-F238E27FC236}">
                <a16:creationId xmlns:a16="http://schemas.microsoft.com/office/drawing/2014/main" id="{854CB2F5-A1E0-72B3-FD63-BBE188A5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5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0" y="300607"/>
            <a:ext cx="12192000" cy="8640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5867" b="1" dirty="0"/>
              <a:t>O problema da Área</a:t>
            </a:r>
          </a:p>
        </p:txBody>
      </p:sp>
      <p:sp>
        <p:nvSpPr>
          <p:cNvPr id="16" name="AutoShape 2" descr="data:image/jpeg;base64,/9j/4AAQSkZJRgABAQAAAQABAAD/2wCEAAkGBxQPEBUUEBQVFRUUFBQWFhQVFRQUFRQUFhQWFxQVFhQYHCggGhwlHBYYITEjJSkrLi4uFx8zODMtNygtLisBCgoKDg0OGxAQGywkICQsLCwsLCwsLCwvLCwsLCwsLCwsLCwsLCwsLCwsLCwsLCwsLCwsLCwsLCwsLCwsLCwsLP/AABEIAJQBVAMBEQACEQEDEQH/xAAcAAEAAgMBAQEAAAAAAAAAAAAABQcBBAYDAgj/xABHEAABAwIBCAYGCAUCBQUAAAABAAIDBBExBQYSIUFRYXEHEyKBkaEjMkJSscEUQ2JygpKi0TNTsuHwY5Mkc6PC0hUXNESD/8QAGwEBAAIDAQEAAAAAAAAAAAAAAAQGAgMFAQf/xAA3EQACAgECBQEGBQQBBAMAAAAAAQIDBAUREiExQVETIjJhcYGxBkKRodEUI1LBQzTh8PEVFjP/2gAMAwEAAhEDEQA/ALwQBAEAQBAEAQBAEAQHA9IOfoo7wUpDp/afi2EH4v4bNu5Rrb+Hkup3tJ0h5H923lD7/wDYp9zpKiXXpSSSO4ue9x+JUPm35Li/Tor7KKLSzP6NGRgS14D34iH2G/f948MOamV46XORUtR1ydjcKOS892WMxgaAGgADUABYAbgFJK83vzBKHhhAatdXRwN0ppGRt3vcGjzXjkl1NldU7HtBNs5Wv6SqKIkNc+Uj+WzV3OdYFaXkQR1KtDyp9Ul8yDqOlpv1dM4j7UgHkGlYf1PhE6P4cl+af7GmelqTZTR/7jv/ABXn9S/Bt/8ArsP83+h6xdLLvapR+GU/Nq9/qfgYS/Di7T/YkKXpUp3fxIZWcRoPHxB8lksmPcjT/D9692SZO5Pz0op7Bs7Wkm2jJeM3/FYLZG6D7kC3S8mrrF/TmTrXBwuCCDtGsHvWwgNNPZn3EzSNkPBlCq0BYIDnKiUvNygNSrylHSt62a+g0tvYXPaIaDbbrN+5Yykordm/Hx53z4IdTpMl5WZMwPheJIzgQb8xwPAr1SUlujC2mdUuGa2ZLwzB+HhtC9NZ6IAgCAIAgCAIAgCAIAgCAIAgCAIAgCAIAgCAIDjekbO36BD1cR/4iUHR/wBNuBkPHYOPJaL7eBbLqdjSNO/qrOKfuLr8fgUc0OkfYXc97uJc5zj5kkqB1fkvLcKob9El+hd2YGZbaBglmAdUOGs4iIH2G8d5U+mpQXPqUXVNTllT4Y+4ui/2zsSt5yDCA162rZCx0krgxjRcucbALxtJbszrrlZLhgt2VZnP0oPfdlANBv8AOeAXn7rDqb33PAKLZkPpH9S0YWgRW0sh7/Bf7OIigqcoS9kSzyHEklxF97jqaFoUZTfk7U7MbDhz2ijscldFUz7GplbGPdYNN3ibAea3Rxn+Y42R+IorlVHf5nTUnRlRMHbEsp3ukLfKPRW1UQRy7Ncy5dHt8kSTMyaBuFMzvL3fErL0YeCK9Ty3/wAjEmZVAf8A60fdpD4FPRr8BanlL/kZHVPRvQPHZY+M72SvPk8uC8dECRDWsuL97f5kDlDopxNPUHg2VgN/xttb8q1vG8Mn1fiGX/JD9CAkyDlPJfai6wNFyXQOMjPxR/u1a3CyHQnLLwMzlPb68v3LczWlnFFG+s0eue3SNm6Nmn1Q4YaVsbWx4KXDfh9oquYqldJU+6aWUKjSKzIxpoD5yvmw2up9CRzmG+k0tOBANtJuDhrw+CwshxLYl4WXLFs40tytZ6atyHNpA2DjYOF3QygbHDfwNiNhUPadTLXGeLqMNn1/dFkZp55RV1gPRTga4ycd5YfaHBSq7VIrmdplmM9+sfJ2VNV6Wp2o+R/utpzDbQBAEAQBAEAQBAEAQBAEAQBAEAQBAEAQBAa9fVtgifJIbMY0uceAFyvG0luzOuuVk1CPVn5xy/ld9bUyTyYvOoe6weqwch53K5kp8T3Z9Iw8aONTGuPbr8zvOiPNnSJrJRqaS2EH3sHSd2A71Jx6/wAzK7r+e9/6eHzf8FrXUsqxgoDVyjXMp4nyyu0WMaXOPDcBtJwAXjkkt2bKqpWzUILdsofPDOuXKUt3XZC0+jivqH2nb3HywHHn2WOb59C+afpteJDzJ9X/AASmZGYj620tRdkGy2p8vLc3j4b1srpcuciDqesqneunnLz4/wC5b2TcnRUzBHAxrGjY0Y8ScSeamJJckVG26dsuKb3ZtFems+SgMIDCAwUBgoD0gZc8AgNDK9XsCAgyboCPrcvU9JLG2ocRpk4C4aB7T9zb6v8ACsJ2Ri9mTMbAtyIylBdDroZmyNDmODmuFw5puCN4IWae5FlGUXtJczzrKRkzDHK0PY4WLXC4K8aTWzPa7ZVy4ovZlS54ZlSUJM9KXOiaQ7UT1kOvEkYtB9rEbd6h2VOHNdC2YOqQyV6dvvfszocyc+xPowVhAkNgyXUGybg7YHeR4HHbVdvykc7UtIdW9lPTuvBZFLV21P7j8j+6kHBN9AEAQBAYQGUAQBAEAQBAEAQBAEAQBAEBgoCvemTK3VUscDTYzvu7/lx2JHe4t8Co2TLaPD5LB+Hsf1L3Y+kfuyoqClM8rIm+tI9rB+I2uoaW7SLdfaqq5TfZH6SybRNp4WRRizY2ho7hiuolskj5rbZK2bnLqzYXprMXQFQdLecJlnFKw9iKxkt7UpFwDwaD4k7lCyJ7vh8Fv0HCUIevLq+nyIfo+zZ+n1F5B6GKxf8AaPss/fhzWNNfE9yTrGe8avgh7z/ZeS8mMDQA0AACwAwACnlIbbe7MoeGEBz2c2eFPk/VI4vktcRMsXcC44NHPwK1TtjDqdDD027J5xWy8srvKXShVSE9S2OFuzV1j+9ztX6VHlkSfQsNOgURX9xuT/QhnZ6V7j/8mTkAweQasPUsfclvTcKPWK+rPtueeUGazUSfiawj9TU9SxdzB6dgS5KK/Ulcn9KNUy3WsilHIxuP4hcfpWayJdyLboFEvcbX7nb5u5/09YeraHxyuGpjhcGwJOi9urC+NlIhdGXI4mZpV2NHjfOPk96mXSK2nLPiKMuIAxKA0c7cxo6xunGdCdrQA4klj7YNeNnMea021cfPudXTtTli+w+cf3OByNl2qyNOYpWu0Ae3A7Ag+3G7YeI1HbwjRnKt7FgycSjPr44dez/kt/JOVIquISwO0mnuLTta4bCpsZKS3RUb8eyifBNczbcL6jtWRpT25oqjP/Mr6PeopW+ixkjH1X2m/Y4bOWES6rh5otWl6p6v9m3r2+JJdH2efWaNNVO7WEUh9vdG8+9uO3DHHKq3f2WRdV0zh/vVLl3Xgs2jqbdl2Gw7uBUkrxIoAgCAIAgCAIAgCAIAgCAIAgCAIAgPglAUj0u1nWZR0NkUTG24uu8n9Q8FAyHvMu2gVcOLxeWeHRVRdblJjjhEx8nfqYP6vJMeO8zLXreDF4fLLyKnlHMXQGvXVQhifI71Y2OeeTQSfgvG9lubKoOyagu72PzVV1LpZHyP9Z7nPdzcbn4rmN78z6TVBVwUF0SL4zBySKShjbbtPHWP+87XbuFh3LoVR4YooOpZHr5Epdui+h0K2EAwgOR6Q86jQQhkR9PKDoHHq24GS2/YOPJabrOFbLqdfSdP/qbOKXurr8fgU1SU0tXMGsDpJJHbTcknFznH4qEk5PYuFttWNU5PlFFq5u9GsEIDqr0z8dHWI28LYu7/AAUyFCXUqeZrd1r2r9mP7nZU1DFELRxsYNzWgfBbkkjjysnL3mz1LAcQPBe7GPE/JE5RzZpKj+LBGSfaDdB35m2KwdcZdUSas2+r3ZMiMmZpwZMkfNC5xdIzQY19j1YJ7ZDhjfUNesWOs3WMKoxe5vytTtya1Cf/ALOYzkzufS1IjZEC1oBfphzS++vsHYLbbG55a9dl7jLZE7A0iGRTxylzfTbsdpmrlinrIy+nJ0hbTY62my+8DZxGK3V2Ka5HLy8KzFltNcuz7MnVmRCDzqzaiyhFov7Mjb9XKBradx3tO0LXZWponYOdPFnuundFUZLyhUZFq3Ne06jaSO/ZkZsc0+Yd/cKJGUq5Fqvpp1Cjii/k/Bc2S8ox1ULZYTdjxcbwdrSNhB1KdGXEt0U2+mdM3Ca2aNlwvqOsHZvC9NSbXNFO9IGav0KTroAeoedn1L8dHkdh7tyg218D3XQuGl56yIenZ7y/c6/o/wA6vpkfUzn0zBj/ADWYaX3ht8eW+mziWz6nG1XT/Qlxw91/sywKGpv2XYjA7x+4W845uoAgCAIAgCAIAgCAIAgCAIAgCAFAeV0B+e8/ZdPKVST/ADLdzWtaPgudb77PoOkrbDh8v9nU9CjPTVJ3Rxjxc79ltxurOV+JH7EF8WWwphUxdAc70gz6GTKkjawN/O9rD/Utd3uM6GlR4suC+P2KGo4tORjfee1vi4D5rnrqi+Xy4a5NeGfpZjbAAbAAuofNG93uZQ8MICg8/coGoyhOb3DH9U3gI+z8dI9659st5sv2lUelixXnn+p3XRLkYMpzUOHblJDTuY028zdSMeOy3K/r2U53ekukfud+pBwTCAicp5y0tK4tmnja4YsuXOHNrbkLCVkY9WS6cHItW8IPYzk7OKlqTaGeN5sTog2fYYnQdY+SRnGXRmN2HdSt7ItIRt6+Qvd6o1AfJZkY884sgQ18WhM3WPUkHrsO8HdwwKwnBTXMl4mZZjTUoP5opuspanI1WLHRc3Wx49SVhO7aDtGzwKg7SrlsXGuyjUKOfTuu6ZcGa+X2ZQgEjNThqkZtY/dyOIKnVzU1uU/Nw54tnA/p8SXWZDOYz7zZFfBdgHXxgmM+8NsZO47Nx71ptr4ly6nU0vPeNZtL3X1/krvMLOQ0FR1ctxDI7ReDq6t+AfbZbA8OSj02cL5nf1TCjk1+pD3l+6LoupxTDXr6Nk8TopRpMe0tcOB2g7DtuvJLdbM2U2yqmpx6oo3KdHNkqts02dG4Ojfsez2TyIuCOYUBpwkXimyvOx+fR8n8GXNm/lhtbTsmjNicRtZIPWHj4hToS4luUvKx5Y9rrZ1FLP1jb7cCNxWRHPZAEAQBAEAQBAEAQBAEAQBAEB8uPwPyQHkgPz1ny22UqoH+a4+IBHxXOt99n0LSnviQ+R1nQq/01SN8cZ8HO/cLbjdWcn8SL2YP4ste6mFTMIDnekGHTyZUjcwO/I9rj/StV3uM6GlS4cuD+P3KHo5dCRjvde13g4FQF1L5dHiqkvgz9LtdcX3rqHzRrZ7BDwwgPzpnHCY6yoa7ETy+byR5Fc2XKT+Z9FwpKWPBrwi5ejp4dkyC2wOB5h7gVNp9xFL1WLWXPfydGtpziDz2yi+loJpItTw0NafdL3BukOIvda7ZbQZO02mN2TGEuhQTiSSTrJ1knWSTiSVzy/JJLZHaZr6NBSPq5R25bsibtLRu+8R4N4qRXtCPGyv6i55mQsavouciTzBz4e6YQVbgRI49W+wGg8m+gfsnAbvhlVc29pGnU9IhCv1KV06/yWcVKKyQGemb7a+mc23pGXdE7c62tvJ2Hgdi12w4onQ03MeNcn2fUqbMzLZoKtrnXDHHQlB90n1jxadfjvUOqXCy1alirJoe3Vc0XqDfBdAooQFRdKeQ+onFQwWZP624Sga/zDXzBUK+Gz38lu0TLdlTrk+cfsdV0Z5d+k03VPN5ILN14ujPqHutbuC30z4lscjWMT0buOPSX3OwW45ByPSTkL6VSmRg9JAC8b3M9tvhrHLitF8N47nX0fL9G3gl0l9ziOjfL30apETz6OchvBsnsO78O8blppns9js6xierV6kVzj9i56abq332HU75Hu+amlPJlAEAQBAEAQBAEAQBAEAQBAEB5SGzhxDh8D8kB5koCjulSm6vKbz/ADGRv/ToHzYoF/KZedCs48RLw2v9/wCz76J6wR5RDSf4sUjBxIs8eTClEtpmGv18eLv4ZdqnlJMXQGtlClE8MkTsJGPYeTmkfNeNbrY2U2OuyM12Z+bJ4SxzmOFnNcWuG4tNiPELmNdj6TCanFSXRn6AzNyj9JoYJL3OgGu++zsu+F+9dGqXFHc+fahT6OROHx/YmVmQzCApvpXyQYazrgOxO29/9RoAcO8WPioORHaW/kuWhZKso9N9Y/YmOiDLI0ZKVx13MkfEGweByNj3lbMefLhIWv4r4lcvkyylKK0amVKFtTDJFJ6sjS07xfAjiDr7l5KO62ZtoudVimuxQecGQpaCUxzDfoPHqyN3tPxGIXOlFx5MvuJmV5MOKL+a8EfPO97Whz3EMBDASSGg4gDYm/k2ehFScorZvr8T0yRE+SoiYwdsyNtbeDe/da/cvYx3a2NWTcoUyc/DP0cDddE+fvqEPCg89qURZQqGtGrrNL87Q8+biufYtptF+06fHjQb8Fu5kVxnoIHONyGaJO8sOjfyUyt7xRTtQq9PInH4k6thCILPXJn0qhmZbtBvWM+/H2gBzALfxLXbHeLJ2m3+jkRl9H9Sp8wsqfRq6I37Mh6t3J/q/q0VEpltJFp1Wj1cZ7dVzReSnlIMFD1Pbmihc7slfQ6ySMam3047e47W23LDuXOnHhk0XvBvWRQpPxs/mW/mjlb6ZRxyO1utoyffbqd4496nVy4o7lPzsf0L5Q7djrMmzaTLHFuo8dx8FmQzbQBAEAQBAEAQBAEAQBAEAQGvVm2idzh4G4+aAw5AVj0z5Pu2CoAwLonHn22fB/iouTHoyzfh2/aU6n81/v8A0VzkauNNURTD6uRru4HtDvFx3qLF8LTLHlUq2mUPKP0fHIHtDmm4cAQd4IuCuofN5RcW0z6Q8MXQFKdKWRzT1plA7FQNMbg8WEg+B/EoN8dpb+S66HlerRwPrH7En0RZcDJH0rzqk7cd/fA7be8C/wCErPHns+Ei6/icUVdHtyZayllUMICIzoyG2vpnQu1H1mO9yQeqeWw8CVhZDjjsS8LLljWqa6d/kUU4TUNTrvHNC/wcPiCO4g8Vz+cWXpOrKp8xki7M0s6I8oxXFmytA6yPa0+83e07+5T6rFNFJz8CeLPZ+72ZOrYQDXrqKOoYWTMbIw+y4BwvvF8DxXjSa2ZsrtnXLig9mctP0b0LjdrZGcGyEj9VytLx4M6cdby0tt0/oSeR81KWjuYI7OIsXuJe+24E4DgLLZGuMehDyc6/I/8A0ZvlpYVmRD1ZPvQFD531zaivnkZ6pkIB3hgDL9+iufY95Nl+0+t148IvwWp0axFuTor7S9w5FxIUun3EVPVpKWVI6hbTmmCL6jtQ9T2e5+dK6PqZ5Gt1GOR4B3aDyAfJcx8mfQq36lK37r/R+gsnz9ZEx49pjXeIuuknufP7Y8M2vDPdemBXPS/QdmGcDAmJ3I9pt/B3iouQujLHoF3OVf1NToiyjaSWAnU4CRo4jU7yLfBMd82jPXqeUbF8v4LVoZNGUbnjR7xrb8x3qUVkmEAQBAEAQBAEAQBAEAQBAEB41kekxw4auY1hAa0Mmk0HePPagIvO3JX0yjli9otuz77e03zFu9YWR4otEvByHRfGf/mx+eSLY6jtG0Fc0+iJprdF09FuW/pNH1Tj26chnExn+Gfi38KnUS3jt4KTreL6N/Gukuf17nZLecYICCzzyEK+kdGLdY3txE7JBgL7iLg8+C12w4o7E7Tst416n27/ACKGY98EgIuySN+rYWPafiCFA5pl8ahdXt1TL6zSy+3KFM2QWDxZsjPdfbX3HEKfXNTW5Qs/DljWuD6diZWwhBAcxnnmjHlFmkLMnaLMk2Ee4/eOOI8VqtqU18TpafqU8WW3WPdFOzRVGTqjXpwzMOojaN4ODmnvBUJqUH4LhCdGZVy5pli5tdJccgDK0dW/DrWj0buLhi0+XJSYZC6SK9maHOD4qOa8HeU9SyVodG5r2nBzSHA94UhPc4M65Qe0lsei9MDCA+X2trw+CBLfoVvn1noxjXQUbtJ7rtfK31WDAhh2u47OajW29olg07SpNq21cuyK7yPk51VMyKPFx1n3W+048gtEY8T2O/k3xorc2X9k2FsETI2izWNDQOAFlPS2KHZNzk5PubgcvTAygPzvlt16qcjAzykf7jlzZPmz6HiramHyRd2aB/4Cmvj1Mf8ASF0Ie6ijZv8A1E9vLJdZEU5rpFpusydNvZoPH4Xi/kStN69hnT0ifDlR+JV2ZFX1NfA69gXaB5PBFvEhRqntNFm1SvjxZL6l5SusLjFtnDuN1PKMT7XXFxtQGUAQBAEAQBAEAQBAEAQBAEBEw9iR8Z36TeRQGygKS6TchfRawyMFo6i7xuD/AKxvidL8XBQb4cMuRdtFy/Wo4H1j9iLzNy6aCrbKb6B7EoG2MkXNt4IB7uKwrnwy3JWo4n9VQ49+qL9jkDgHNIIIBBGBB1ghdFFAknF7Myh4EBW3SfmmX3q6cawPTMG0D60cQMeGvYVFvq/MiyaNqXD/AGLHy7fwcJm1l6TJ84lj1jB7L6pGbjx2g7D3qPCbi9zu5uHDKr4JfR+GXpkbK0VZC2WB12nEe0121rhsIXQjJSW6KLkY86J8E1zN5ZGgwgI7LWRYa2PQqGBw2HBzTva4awsZQUlzN+Pk2US4oPYrLL3RpPFd1K4TM902bKOHuu7rclFnQ105lmxddrnyuWz89jkmS1FFJqMsDwdY7UZPMbVp2lH4HW2x8hdpImqXpBroxYyh/wB9jCfEAFZq6a7kOejYkvy7fI939JNaRjEOIj/cle+vM1rQ8X4/qQmVM46qqFp53ub7tw1ne1tgVhKcn1ZOpwqKecIoxkXN+escBDGSNrzqYO/b3XSNbl0MMrPox17T5+EW1mrmkygZ70rvWfbyG4KbXWoFQzs6eTPnyXZE7ZbCAAUBq5YykKanlld9WxxHF1rNHe4gd6xk9lub8ap22xgu7Pz8LuO9zj4k/wB1zupf21GPwR+h8lQdVBGweyxo8BZdJLZI+e2y4pyfxZtL01kPne29BU/8iQ+DSVrt9xkvAe2TD5oo3Jr9GaI7pGHwcCoMeqLxkLeqS+D+x+hxrHMLpHzwlcmPvCzg23hq+SA2kAQBAEAQBAEAQBAEAQBAEBGZZjI0ZG4sOv7p/wA80B9RSBwBGBQETnZkNtfSuiNg71o3e7IL2PI6weBWFkOJbEzBy5Y1ymvr8igKmB0T3MkaWuYS1zTiCDrC5223I+gVzjZBSj0ZZnRZnTcCjmOsX6hxOIxMXMYjhcbApVFn5WVjXNP2frwXz/kslSitBAYKDoVPn/mMYS6opG3iNzJEMYztc0bWcNnLCJdTtziWrStWUkqbnz7M5PNzOCagl04TqNtOM+pINx3HcRh5LTCbi90dfLwq8qHDPr2ZdWbec0GUGXidZ4Hbidqe39xxGpToWKSKXmYFuLLaS5eSYWZCCAwgPGppmSjRkY143OaHDzXjSfUyjOUOcXsQNVmNQyXvAG39xzmeQNlg6oeCbDVMqHSbNP8A9uKH3ZOXWOWPoQ8G7/5nL/y/ZG/R5m0UJu2BpI2uu/8AquslVBdiPZqGTYtpTf2JyOMNFmgAbgLLYQ29+pkoeHm9iA8iEBWnSjl8OIpIzqaQ6Uj3h6rO7E8bKLfPf2UWXRcPb+9JfI53MXJRqaxlx2YiJHdx7I/NbwKwqjvInarkeljtd3yLua6ymlMPsOQEJnxNoZOqDvjLfzEN+a13P2GTtNjxZUPmUfRtvIwDa9o8XBQV/BdrntXL5P7H6Jj9UcgukfPGSWRT6IcHP/qKHhvIAgCAIAgCAIAgCAIAgCAID5e0OBBwIsUBAw3hkMbsMWngUBvgoCvek/NTrWmrgbd7R6ZoxewD1wNrm7d45KNfXv7SLDouo+m/RsfJ9PgVVG8tIc0kEEEEYgg3BB5qImy1SSlHZrky6sw87218fVykCoYO0MBI0e235jYp1VvEtn1KVqemvGlxR91/t8DrFuOSEBhBvsV5nl0eCUumogGvOt0ODX7yw4NdwwPBRrKN+cSwadrDr2ru5rz4Kza6Wll1acUsZ4se0/54qLzi/iWb+1kV9mmWHm50m4Mrm/8A7MH9cY+LfBSYZH+RXszQusqH9GWHRVsc7A+F7XtPtNII5HceBUlST5or1lM6nwzWx7r01mEAQGEBhAEBhAYQHB5659MhDoaRwfLg6Qa2R77HBzvIeSj23bcond07SZWPjt5R8eSqo43yvAbd73u1bXOcT8VGXMs0nGuO75JF0ZmZAFFAAbGR/aeeO4cBh471NrhwopWfmPJt4u3Y6BbCCEBxXStX6FIyLbLINX2Waz5lq0ZD5bHb0Oriuc/CK6zap+trIG75WnuadI+QUaC3kkWHOt4Meb+H3L+bgugUMkMi/wAEcXPP6igN9AEAQBAEAQBAEAQBAEAQBAEBoZXoutZdvrt1jjvCAj6Cr0hY+sMf3QG6gKk6RczDTuNTTN9EdcjB9U44uA9w+XLCHdVt7SLZpGqKaVNr59n5OGpal8L2yRuLXsN2uGIK0J7PdHesrjZFxkt0y6Mys82V7RHJZlQBrbgJLe1H8xiOSm1WqS2fUpeo6ZPGlxR5x+3zOrW45IQGEBD5wZt09e207O0B2ZG6nt5O2jgdSwnWp9SXi5t2M94P6FW5w9H9TS3dEOvjGu7B2wPtR4+F1EnQ49OZaMTWqbeVnsv9jmqDKEtM/ShkfG4aiWkjDY4beRWpNrodKymq+PtJNHa5J6UJ2WFTG2Ue830b/DW0+S3xyJdzjX6DVLnXLb9zq6DpEopbaT3RE7JGH+ptx5rcr4Pqcm3RcqHRJ/InaXLVPN/DnhdwEjL+F7rYpxfRkGeLdD3ov9DeBvhr5a1luaXFrqYcbY6uepebnii30RoVmWqeH+LPE3gZG38L3XjnFdzfDFum/Zg/0Ocyp0kUkQIi05nfZaWtvxc62rkCtUr4rodGjRMifv8AI4PODPiprAW3EUZ9iO4JG5z8T5Dgo8rpSO7i6TRRs3zfxICgoZKh4ZCwvcdg2DeTgBxKwjFvkiddfXTHim9kW1mbmY2jHWS2dMRjsaDsb++1TK6lHm+pT9Q1OWS+GPKP3Orc1bjlnygCApbP/LH0qsdom7IvRt3Gx7bu91+4BQrZcUi6aXjejQt+r5kh0XZP6ypdKcIm2H3nf2B8VlQt5bkXXLuGpVruy13vsCeCllVJvJsejCwfZB8dfzQG0gCAIAgCAIAgCAIAgCAIAgCAICEyxQlp62P8Q/7v3QHzR1QePiNyA2XNBBBsQRYg6wQcQUPU9uaKlz7zENPpT0jS6LF8Y1mLeWjaz4csIdtO3OJatM1dT/t3Pn2fk4SKQscHNJa4EEOBsQRgQRgtHcsEoqS2fNMtHM7pEbJaKuIa/Bs2DXcH+6eOHJSq79+UirahozjvZTzXjwWGDdSSvbPoEPAgMICHyzmzTVn8aJpd77ey/wDMNZ71hKuMupKozbqH7EmcTlXotOs0s34JRr/O39lplj+Gdqj8QNcrY/VHLV2ZdbDfSgc4DbGQ8eAN/JaXTNdjq16ti2fm2+ZB1FM+P+IxzPvtLfiFg47dUTY3Vz6ST+p8MktgbcjZebmfDF9kHyE4knmbpuecEV2RiNmkbNFzuAufAIeOcY9WkS1DmzVz+pA+29w0B+qy2Kub7EO7UsavrLc67I3Rk42NVJYe4z5uPyHetscfycjI159Kl9Wd9knI0NI3RhYGjftPEnEnmpEYqPJHBuyLLpcVj3JBZGk+SEB8OagOR6QM4/ocHVxn00oIbbFjDqc/huHHktN0+FbHV0vC9azil7qKdAUQuD2RdeZGRvolK1rh23dp/wB47O4WHcptceGOxSNRyfXucl06InizTc1g9pwHdtWwgnTAIDKAIAgCAIAgCAIAgCAIAgCAIAgMIDn8p0BhPWRertHu/wBkB9UlWHD4jcgNu6Ar3PPo9bLpTUQDZDrdFg152lnuu4YHgo1lCfOJ39O1mVW1d3NefBVs8Lo3Fr2lrmmxa4WIO4gqK1tyLXCyM4qUXujo81s9p6GzD6WEfVuOto/03bOWC2QtcDmZ2lVZPtLlLz/JbOQM5KeubeB/atd0btUjebdvMXCmQsjLoVTKwbsZ7TXLz2JZZkMIDCAIDCA+Xxh2IB5gFD1NrozUkyVA71oYzzY39l5sjNXWLpJ/qfDciU4wgiH4G/snCj317P8AJ/qbEdIxvqsaOQATYwcpPqz2svTEwgCAwgCAgM7M548nx67OlcOxHtP2nbm/HYtVlqgvidDBwJ5U/Ee7KUyjXPqJXSyu0nvNyfgANgG5Q923uXKqmNUFCC2R1XR3m2Z5BPIPRsPYB9p4OPIfHkt1MN+bONq+d6cfRh1fX4Ite1lLKsbeRIdJ7pDgOy35n/N6AmkAQBAEAQBAEAQBAEAQBAEAQBAEAQGCLoCAylksxnTiwxLd3LeEB5UlbfUcd37IDfa6+CAg85c1oMoN9INGQDsytsHDgfeHArXOuM+pNxM+3Gl7D5eCpM480aigJL26ceyVgJb+IYt79XFRJ1SiW3D1SnI5dH4IKGUscHMJa4aw5pIIO8EawtZ0JRjJbSW6O4yB0lzQ2bVN65vvizZR8nd9ua3xvkuvM4eVodc/aqfC/HYsLIudNLWW6qUaR+rf2H/lOPddSIWRl0K9kYF9HvLl5RMrYQjCAIDCAIDCAIDCAIDCA+ZZWsaXPIa0ay4kAAcSV43sZRi5PaK3OBzn6RmRgsorPfh1pHYb90e0fLmo87+0TvYWiyl7d/JeO5WVVUvme58ji97jdznG5JUZvfmyy11wriowWyJ7NDNV9c8OddsIOt2BfbFrfmdi211OXXoc7UdSjjR4Y85fYuSko2wsDGABrQAANQAGAUxJJbIps5ynJyl1YcwvcGMxdjwG0r0xOjp4RG0NbgBb+6A9EAQBAEAQBAEAQBAEAQBAEAQBAEAQBAEBD5TyOHdqLU7a3AHluKAi46lzDZ9wR494QEhFUB3+akB6OaCLGxBxB1g9yHqbT3RxecPR1BUXfTnqHnYBeMnizZ3W5FaZ0KXQ6+JrN1Psz9pFcZazVqqO/WxktH1jO2zxGsd4CiyqlEseNqWPf0ls/DIUFYHQ6onsk541lLYMmLmj2JPSN5a9YHIhZxslHuQL9Mxrusdn8Drsm9KY1Cpg5uidq/I//wAit0cjyjkXfh9/8cv1Ojos/KGX67QO6Rrm278PNbVfB9zmWaTlQ/Lv8iapsqQyi8c0bx9l7T81mpRfRkOePbD3os2gb4LI1OL8CyHmwKHuzNeetjjF3yMaB7z2j4lebpGcaZy6JshK7PeihGucPO6MF9+8avNa3dBdybXpeVP8u3z5HLZW6UTrFLDb7cxv/wBNp/7lqlkeDqUaD3tl9EcPlfLlRWG9RK5+5uDByYNS0SlKXU7dGHTQvYiaEcZcQGgknUAASTyAXnyN8pKK4pPY7zNbo+fIRJV9luPV7T98jAcB4jBSK6O8ivZ2tJexR+v8FnUtM2JoawAACwAFrBSktitSk5Nt82YnltqaLuOAQ8JbJlD1Qu7W93rHdwCA3kAQBAEAQBAEAQBAEAQBAEAQBAEAQBAEAQBAatdRMlb2hrA1EaiO9Acm2QtOpASUEx1cUBuhAYIug3OZy7mXSVALjHoOx0ozoHvGB8FqnXF8zo4upZFTSUt14ZTWVKYRTPY0khrrAm1++yhtbMueNY7K1J9zVWJuC9B82Xmx4e8VU9vqve3k5w+BXvM1umuXWK/Q9v8A1Of+dL/uP/de8/LPHi0/4r9EfD6+V3rSyHm9x+a8ba7hUVLpFfoaxXht2S6BegwgN3ItGJ6iONxIa82JbYHA4XBXsVu9iPk2Oupyj2Lozezcp6Vt4mDS2uOtx5lToQjHoUjJzbr37b+nYnFmRTyqpC1pIQG1m/AC0yHW65Fzs5ICZQBAEAQBAEAQBAEB/9k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6" descr="data:image/jpeg;base64,/9j/4AAQSkZJRgABAQAAAQABAAD/2wCEAAkGBxQSEhUUEhQWFhUVFxUYFhcYFBcUFBUVFhQXFxUVFxUYHCggGBwlHBQUITEhJSksLi4uFx8zODMsNygtLisBCgoKBQUFDgUFDisZExkrKysrKysrKysrKysrKysrKysrKysrKysrKysrKysrKysrKysrKysrKysrKysrKysrK//AABEIAMkAmwMBIgACEQEDEQH/xAAcAAABBQEBAQAAAAAAAAAAAAAFAgMEBgcBAAj/xAA5EAABAwIEBAQEBQIGAwAAAAABAAIRAyEEBRIxBkFRYRMicYGRobHBBzJC0fAz4RQjYnKSslLC8f/EABQBAQAAAAAAAAAAAAAAAAAAAAD/xAAUEQEAAAAAAAAAAAAAAAAAAAAA/9oADAMBAAIRAxEAPwDVwF1dBXCUHl5cXkHZXQ5IXC5A5qSdaDZjxDRo6tTxLdwL+yreF/EBrqhDmhrORmXTysgvmpd1LMs0/ECox3ka2O4n7ojhPxDoupNc7+od2A/OTsgvgclteqHV45aG/lj0MpVLjemCyCC0zImXA8roL20pQch1HMqZga2ydhIv/JUxrkD8pQKYDksFA5K9KQuoFSupK6gjBeXgvFBxeheXJQJcgXEmf08Mw6idRFgN0Sx+OZSbL3R9fgsh40zAVqh0kGdvYoIWaZoXyY3MqBgcRU1Q2R7bfFRzSeATBH86ruCqgyHfWEDWZ1naoJk87gn5KJRqAG8kfNcxI8xvKepUS1w3ugNurt8IFo0x3k/FBf8AEkOkXhWLEx4Qkjbc/sqxUf0KA6M2D2jZrgZ7zyj+clrXDmeNNKk17vMWgSeZWHZdXYD5h7yfZHsuzAF0ai1vYc5MQPgg3lr040qv8PZ/SxA0sdLmgSCIPqjwKBwLoKQEsIFBdXGpSCMCuLkrpKDiS8r0oNxNm/8Ah6Tj+qDCChce5i41XU9UCZF4kWt9fiqDiKul+8jsfui2cY9ryDMnnN5PWUKoluuSPKQe5HeECsTjy8AEGB3+ycyrLn1qjWM3cuHD63RTBPQC60jgLhl1L/NqWdyHSyBrLfw3FjVd7AJjO+BHgzSMgbDt0WmB6aqFBima5dVY0CoPtsgGIwpBjSQtj4qyrxWW3H8CzLH5dVE64t8UAbAvDXHbtPJSRjL9vTe2/wAYTZptbYgzEzy1Ht0TtZ1IadO5aNXZ15QWPhjGw8GmPMBvO5mw+K2nCOJY0mxgT6wsFwFdoNMss8OB9pC3PKqpdTaTuQgnNS2psFOAoFhLTbU4EEJelIlelB0qjfiM6abYI1CbdQrpiaulpPQE/BZLnOZeI17nOJe7kATA9hZADwf+bTewaWx1QB7i1xAK69xa7ffntKbqi/qgu/4dYYOeSRNwtXbAG4WP8F1Toc0PLZI1Eb6Y5HkrNj8I1rdba9UH/cY+YhBdTVXm15VYyTMi6i9zyXabFw2jeVVsbm9Ss8htU06Y+PxQaVi3Aj8w9JConEVP83omxltLww9765n9RkD2G6G4l7mwG1PEpnY7ke6Cv1q/l0PaTBMcvTkodNgJ5gfREsa7zwSBaxO03/shr2uG9ze8zvugmU6JpvbB/UADyMwQfmtM4O4jqPqtovIcCPcb/sFktSu4wOmyvH4aYmmyrL3ec+UdB2lBsdMp1pUamU+0oHmpxNNS0A4lKlMylAoEYsy1w6ghYXmWNcxz6bQNIcRqMhxiwO/JbTm+I0UnuFyATHssZ4qptBBluo3d2J5Sgrxe51t4SDUO3xU3Jqml94va9xdN5rQFOoQDPuD9ggsnBeUvxDajaZANjJ6XVnxvBkmm4veS0Q4CTqI5zNp+yCfhtmApPf0OladVxHl1T5Y3lBWzlrcNgqrW7kQT1MX+qr3D2TsqF+uZIGggxB5781as9qasKQP1Ena8IbwyGkwbHlIixQRc04SbU8O75YIJsS+8yehuR0SaXCgpscXOcJMhsyB/dXZ7w0XVU4kzuxAQUPMW+dwEEj0Ql1SDB91MzOYJ5z8kL12/m6B01Lg9PojXDZHiNg2BBJ5iEBpRcH5KVga+hwPKYQfQWVZkyqAGuBIAkSJ+CLNKx7grEuOKboJ0mJ+9ui15hQSGlLTLSnEAiV0OTJK8HII2bs1U3DqCPksMzOm5tQirO5/b7LbM3xQa0jnHw7rFs3BDj59dzP7oIFGmS6GAknZdzLXMPAkdknBYjQ7UNwRCezfGCsZsCB6SgJcHVYrBp/UI9xcLTqFYvZpcYaBJ7n9IPbmsbynE+HVY7o4T8VqVSgKwYNRa0guOk3JiwQM8TZ3WFDw/BBJsHtkg+3JQ+FvFOp9c6fLpaNj1B7RCcqZm6lDXVX2neiHgd2kKNSL6zv6rtHMljGn2CCz1McXMvvG/IqtY1oOp26K4dnhUCHGSdp9N0DxNfyHvKCr5pVgX5n5IRpCKZuI08jcodRA1Xg/IIO4ekCY7fNLwh88ESJ2v9lyowNfBAM7gGwnkCm6VTQ6R12ndBauEsc+lXJaQOcHtyWyZFmPj0mviJkH1CwDAOJqS0b8hK3HhKkaeHaCIO8ILIwp2VGadk9KCvGpCQ6uob6yDZ7njKDfMd+iALxJn4DntBLidukepVBJL3mEQzbG+M8Bl+TYEb7LlGs/DBwLRLucgkIG69WnTZpp3JHmJGx7QodTCgM1SJImOY9U9lmD1nzkAd3aQT6rgazxC0yGSZvJt35oGW0hpB5q8ZBmLnUWuIPkOmeUqk4hjZ/y7had+GVCnWwlSm4XZUOoc4c0EH5H4IJ2AbQqCXxKRiKVJjvJACAcT5XUwjtQ1Gmdntm3ZwGx77KvnNxzcT/y+gCCzZxmGow2/ohD3wJdcj5KIMykeUfYKM95Mk2HMnYfueyBnH1ZMnaOnNRaYY8kkkAbRv6qZh8W1zXBlj3iT6J92Ha/RIDnfqDenKYQV/EtANlxtJ2nVFlKzYt1Q1umOX9k2cT5NMfugKZTXAh20RdavwXnIrUoLpIPW8dVjmCggj5I9w7mLqFZpG0wfQ7oNzpOUgOQvLcWKjA4c0QBQUStXVN4uxFNw0nzEHYG/xROs59Q3sOg+6rWNpPo1HuLQdRAa43AnmgByS7U1sAWEdu/M3Se1yTy7o1SwLYLiTa4gCIO6GYkFrtUaQZAPpvBQEMRSdRpAOcZcPyFpAg+qBFS8RjNQ03jpJInqJURpQX3gnhRtZniPuDaxAg8wjeHwTsrr+KyTRdDazeYBPlcPn8FV+C+IRhammpek+JiZaeThHzWo1q9OtSBI1NcAPVrpm/sCEBYCliKYIh7HAwRcQd1TM4/DWk4l9BxYd9J8zf3Ce4fw9fDazTlzA4zTJgPAMhzSdnRF9jzVvw2Yse0OadwNxEEzAPQyDZBjVfh2rRr0qdZpDaj2t1i7SC4Aw4IRxFUPiPYG6WU3Oa1o7GNR6k9VsWZeLUqeGKbTSA1XaZDhLg4O2bBi15lZXxXhScVVaB+ap6nzEG3QXQVk4Y+EanRzW/8AIE/ZHeGMRTZTe6oTblvP8lKzfBGnhHSIaa7dP+oNY5pjrH3QzI6bXag4gCDc8oQNZhVbUqyNj13TePLbBsW6JOKAB8pkcjELlKiXAnkN0E3CYVpol19Q7/ZSMqrE2Av1PIKDl9QB0Ou1ScQ3Q+WW+fxQazwdjzpDDy2+6uLXWWW8E5iZkkX+i0qnVsEFTw+B8oLhBgGEL4jwDDTu4Dpa3xR2gx1QlzrDkP3UHPMMwkQ0vcRYSdIQZ9g8ue+o1gfDSQJiEc4hycNwZAH9ItcDzg2P2XXYQ0qjXPMFrgdI2F0Zx1VtSjWaOdN3yEhBltKh+bs0n4JrDU9RhTsBdxb/AOTHD3hQcNV0mUDsSI5tmO43hWTg/ix2HdoqeakTcG8TYkBV3GNuHt23Ues8HzC07joUGqZ5haRY1zKtWCBoIquLSDsAAfaFzI8wq4d4ZW1Xc0nVu5rT+a3Ns8+SoOU509mluqzXtc2bhrgQR7GLqw4vG1atQVDDdMFplp2mAIAtc79UGs4EtdTBad5Mg9SVWs0y9hqUHOHnL9LzsXxyPQ/lPuoHDGfBlRjT/TqS1t7MdMlk9jt2crBnrx4fiR+R7XH1a4B3xaUGJ5zjqleoXPNmkta0Wa1oMAAKHgY1AGwJv6KXmLQ19QdHv/7FC2uugK47HtcYa2wsoXiwNI2mU08Ee66xvNAtrTMp3xib800DKcwwE3Ej6d0FgyWsWNDr2utEy/iRpptk3hZOzFkDSNtu6NYRztDY6INMq1gLCwHzUHGY0gQ21t+ak4h4UPFUgQCDv9UFUzOt15oXSzUtME7iOxCO5/hIa0x1VVx2GO/JAPqHw6oI2DpH+0lRsZT01HN7mPspUB7YduJg/wA6ruZ0iWMqc/yv9RsfcIIeHM+Xr9V3B0NYqf6Wl3wSaFnNPdSspqBpqNcY8RjmgnkSRugH0yjWS48CoxtU+Sb3gRBgE8hMILiKJYSDY/UdQutda26C6PzGkKpa1uim+Ii5Y5sFlWATsfiJV6pZkK9B7DGp7XNeJkCoGx7ggWPZY5SxgA/KJO6O5Zmr6ZY5wcIiJBGpoNvWNvRAP4jZFZx2Dw1/uRf5goMCrDxfVaXt07Q74F2sf9yq0DdBPxABYwjoR8EhrfJPdLZel6O+o/spFVgFBvff1QQQnmGyXh6EtnvCm4DL9boQKwWHtf4RJPQK24PLTobbkmcoyu4JHOFfcNgRpFuSBOIYwi5j1Q5+GN4Ie07wZhE8VR3CruLpupuLqdnc2/peOhCBzFN1Asde1j1bznuFUMThy1xYbg7I/UxbXaXiRB8zTuJsQoOfUdiOSCq1qEOjuE5TAaS1/wCR9j26OCXjWXDlJzTDix5c/eEFcxmGdScWu5bHkR1C7iqmpjXRfYnqR/Aildge0U32I/pu/wDUoW9ukOY7qY9f4EHBig9mh+4/K7mO3oocwkuavA8igW18EH0KJYzNn1nAm2kmPSdj9EKanBZBNxTzWd5QTpHwUEtgx0sVJoYghjmjnz+Ij5/JR0E2g3/Kd6hKqT4TZ6kj0/8AsqXgMIX0XQOf0SMdQ0imzmBJ9zYIJeW0PIPco1w7hJJceSRhsJDAOjQPcq25PlYZREi7kErJ8HJB5DYK1U6VgoeV4WBPwRhrEAvE0ZCDYvDz6qy1KaHYrDztugomeYPSC9vOzh17ptw8Rje7R8kXzWsRLXs3tMbqLl2FmiOUEj7hBUsbS3H8lTsdTmkT0DT8lPzHCb2umvBJpjoRCCsvbraW9BI/shdbESIeJI/VzI7o+MKWVAORkdroJjsNDyIQD3013w0qpSI9FIo4gxED1gfVBBhLAKep0ZUg4coIEQnW01KOEnkpOXZc5zg0DcoJ2HqFmHbp3JKVkmXOrVQXXuCVYKmTyGsA/L9easGTZMKbNrlAxg8t1PjkLn2VswlMWttt0TODwcCeqKYeigeohSgEhjE8AgS+ko1WgiD0xUQBcVl4cIIlQqWWhgIGxurA9RXboKzjcvndDGYCzmmwdt68lacUh1bcIKo3AkOhw2NrKBmGSyS4DdW7FfmCaq7IKC/KDGyhnKC07K6VVFrbIAFLLpuApTMu6hFcNspjdkArDZYOY+SOZRlQa7VG2ydwmwRfA7IJGEwF5KKMw0pNBTKeyD1KipVNkJNNPMQdASwFwLqD/9k=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3" name="Retângulo 12"/>
          <p:cNvSpPr/>
          <p:nvPr/>
        </p:nvSpPr>
        <p:spPr>
          <a:xfrm>
            <a:off x="239349" y="3560623"/>
            <a:ext cx="5661675" cy="3005695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>
            <a:spAutoFit/>
          </a:bodyPr>
          <a:lstStyle/>
          <a:p>
            <a:endParaRPr lang="pt-BR" sz="667" dirty="0">
              <a:solidFill>
                <a:srgbClr val="FF0000"/>
              </a:solidFill>
              <a:latin typeface="+mj-lt"/>
            </a:endParaRPr>
          </a:p>
          <a:p>
            <a:r>
              <a:rPr lang="pt-BR" sz="2933" u="sng" dirty="0">
                <a:solidFill>
                  <a:srgbClr val="FF0000"/>
                </a:solidFill>
                <a:latin typeface="+mj-lt"/>
              </a:rPr>
              <a:t>Procedimento analítico:</a:t>
            </a:r>
            <a:r>
              <a:rPr lang="pt-BR" sz="2933" dirty="0">
                <a:latin typeface="+mj-lt"/>
              </a:rPr>
              <a:t> </a:t>
            </a:r>
            <a:r>
              <a:rPr lang="pt-BR" sz="2933" dirty="0">
                <a:solidFill>
                  <a:srgbClr val="00B050"/>
                </a:solidFill>
                <a:latin typeface="+mj-lt"/>
              </a:rPr>
              <a:t>Aproximar a região utilizando retângulos </a:t>
            </a:r>
            <a:r>
              <a:rPr lang="pt-BR" sz="2933" dirty="0">
                <a:latin typeface="+mj-lt"/>
              </a:rPr>
              <a:t>(1) e depois tomar o </a:t>
            </a:r>
            <a:r>
              <a:rPr lang="pt-BR" sz="2933" dirty="0">
                <a:solidFill>
                  <a:srgbClr val="00B050"/>
                </a:solidFill>
                <a:latin typeface="+mj-lt"/>
              </a:rPr>
              <a:t>limite</a:t>
            </a:r>
            <a:r>
              <a:rPr lang="pt-BR" sz="2933" dirty="0">
                <a:latin typeface="+mj-lt"/>
              </a:rPr>
              <a:t> </a:t>
            </a:r>
            <a:r>
              <a:rPr lang="pt-BR" sz="2933" dirty="0">
                <a:solidFill>
                  <a:srgbClr val="00B050"/>
                </a:solidFill>
                <a:latin typeface="+mj-lt"/>
              </a:rPr>
              <a:t>da soma das áreas </a:t>
            </a:r>
            <a:r>
              <a:rPr lang="pt-BR" sz="2933" dirty="0">
                <a:latin typeface="+mj-lt"/>
              </a:rPr>
              <a:t>desses retângulos à medida que o número de retângulos aumenta (2).</a:t>
            </a:r>
          </a:p>
          <a:p>
            <a:endParaRPr lang="pt-BR" sz="667" dirty="0">
              <a:latin typeface="+mj-lt"/>
            </a:endParaRPr>
          </a:p>
        </p:txBody>
      </p:sp>
      <p:grpSp>
        <p:nvGrpSpPr>
          <p:cNvPr id="10" name="Agrupar 9"/>
          <p:cNvGrpSpPr/>
          <p:nvPr/>
        </p:nvGrpSpPr>
        <p:grpSpPr>
          <a:xfrm>
            <a:off x="418329" y="1510937"/>
            <a:ext cx="11537160" cy="1739999"/>
            <a:chOff x="313747" y="1133203"/>
            <a:chExt cx="8652870" cy="1304999"/>
          </a:xfrm>
        </p:grpSpPr>
        <p:sp>
          <p:nvSpPr>
            <p:cNvPr id="4" name="Retângulo 3"/>
            <p:cNvSpPr/>
            <p:nvPr/>
          </p:nvSpPr>
          <p:spPr>
            <a:xfrm>
              <a:off x="1728904" y="1284075"/>
              <a:ext cx="7237713" cy="807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200" dirty="0"/>
                <a:t>No entanto, parte do problema da área é tornar </a:t>
              </a:r>
              <a:r>
                <a:rPr lang="pt-BR" sz="3200" dirty="0">
                  <a:solidFill>
                    <a:srgbClr val="FF0000"/>
                  </a:solidFill>
                </a:rPr>
                <a:t>precisa</a:t>
              </a:r>
              <a:r>
                <a:rPr lang="pt-BR" sz="3200" dirty="0"/>
                <a:t> essa ideia intuitiva, dando uma </a:t>
              </a:r>
              <a:r>
                <a:rPr lang="pt-BR" sz="3200" dirty="0">
                  <a:solidFill>
                    <a:srgbClr val="FF0000"/>
                  </a:solidFill>
                </a:rPr>
                <a:t>definição exata</a:t>
              </a:r>
              <a:r>
                <a:rPr lang="pt-BR" sz="3200" dirty="0"/>
                <a:t> de área.</a:t>
              </a:r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747" y="1133203"/>
              <a:ext cx="1304999" cy="1304999"/>
            </a:xfrm>
            <a:prstGeom prst="rect">
              <a:avLst/>
            </a:prstGeom>
          </p:spPr>
        </p:pic>
      </p:grpSp>
      <p:grpSp>
        <p:nvGrpSpPr>
          <p:cNvPr id="21" name="Agrupar 20"/>
          <p:cNvGrpSpPr/>
          <p:nvPr/>
        </p:nvGrpSpPr>
        <p:grpSpPr>
          <a:xfrm>
            <a:off x="5806400" y="3429000"/>
            <a:ext cx="3169920" cy="3169920"/>
            <a:chOff x="4354800" y="2571750"/>
            <a:chExt cx="2377440" cy="2377440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4800" y="2571750"/>
              <a:ext cx="2377440" cy="2377440"/>
            </a:xfrm>
            <a:prstGeom prst="rect">
              <a:avLst/>
            </a:prstGeom>
          </p:spPr>
        </p:pic>
        <p:sp>
          <p:nvSpPr>
            <p:cNvPr id="19" name="Elipse 18"/>
            <p:cNvSpPr/>
            <p:nvPr/>
          </p:nvSpPr>
          <p:spPr>
            <a:xfrm>
              <a:off x="4716016" y="2931790"/>
              <a:ext cx="432048" cy="4320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8878741" y="3427432"/>
            <a:ext cx="3169920" cy="3169920"/>
            <a:chOff x="6659056" y="2570574"/>
            <a:chExt cx="2377440" cy="2377440"/>
          </a:xfrm>
        </p:grpSpPr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9056" y="2570574"/>
              <a:ext cx="2377440" cy="2377440"/>
            </a:xfrm>
            <a:prstGeom prst="rect">
              <a:avLst/>
            </a:prstGeom>
          </p:spPr>
        </p:pic>
        <p:sp>
          <p:nvSpPr>
            <p:cNvPr id="20" name="Elipse 19"/>
            <p:cNvSpPr/>
            <p:nvPr/>
          </p:nvSpPr>
          <p:spPr>
            <a:xfrm>
              <a:off x="7020272" y="2931790"/>
              <a:ext cx="432048" cy="4320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6B096E78-035B-C137-95D9-CA6C8594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9" y="300607"/>
            <a:ext cx="171104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59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8D8D8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C00000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39EB468A29D14B9AEEAD30C746D82C" ma:contentTypeVersion="15" ma:contentTypeDescription="Crie um novo documento." ma:contentTypeScope="" ma:versionID="399c817a2720919fe93e3f61ff56e5ef">
  <xsd:schema xmlns:xsd="http://www.w3.org/2001/XMLSchema" xmlns:xs="http://www.w3.org/2001/XMLSchema" xmlns:p="http://schemas.microsoft.com/office/2006/metadata/properties" xmlns:ns3="d0176a72-eb7d-4e86-9478-1ab7cf7a5428" xmlns:ns4="5c79302c-76ef-4636-85c1-4525c0121ebe" targetNamespace="http://schemas.microsoft.com/office/2006/metadata/properties" ma:root="true" ma:fieldsID="e0d586dbfc52db8a5fe71649e1e52061" ns3:_="" ns4:_="">
    <xsd:import namespace="d0176a72-eb7d-4e86-9478-1ab7cf7a5428"/>
    <xsd:import namespace="5c79302c-76ef-4636-85c1-4525c0121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76a72-eb7d-4e86-9478-1ab7cf7a5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9302c-76ef-4636-85c1-4525c0121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176a72-eb7d-4e86-9478-1ab7cf7a54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304080-B1D4-4D0D-B411-617764978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76a72-eb7d-4e86-9478-1ab7cf7a5428"/>
    <ds:schemaRef ds:uri="5c79302c-76ef-4636-85c1-4525c0121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EA2EC7-E150-4CB4-80EC-2819441269F5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5c79302c-76ef-4636-85c1-4525c0121ebe"/>
    <ds:schemaRef ds:uri="d0176a72-eb7d-4e86-9478-1ab7cf7a542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C1F160C-B1EF-4C1F-9255-7B93DAFDB6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1537</TotalTime>
  <Words>2268</Words>
  <Application>Microsoft Office PowerPoint</Application>
  <PresentationFormat>Widescreen</PresentationFormat>
  <Paragraphs>389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 monospaced for SAP</vt:lpstr>
      <vt:lpstr>Arial</vt:lpstr>
      <vt:lpstr>Calibri</vt:lpstr>
      <vt:lpstr>Cambria Math</vt:lpstr>
      <vt:lpstr>Calibri Light</vt:lpstr>
      <vt:lpstr>Symbol</vt:lpstr>
      <vt:lpstr>Tema do Office</vt:lpstr>
      <vt:lpstr>FIAP  Statistics for Machine Learning    Aula 13: Tópicos de Cálculo Diferencial e Integral</vt:lpstr>
      <vt:lpstr>Objetivos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Referências bibliográficas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Ciência de Dados e Inteligência Artificial</dc:title>
  <dc:creator>Jones Eduardo Egydio</dc:creator>
  <cp:lastModifiedBy>Jones Egydio</cp:lastModifiedBy>
  <cp:revision>167</cp:revision>
  <cp:lastPrinted>2022-12-06T16:48:55Z</cp:lastPrinted>
  <dcterms:created xsi:type="dcterms:W3CDTF">2022-11-17T11:08:07Z</dcterms:created>
  <dcterms:modified xsi:type="dcterms:W3CDTF">2024-08-04T22:46:17Z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0x010100AC39EB468A29D14B9AEEAD30C746D82C</vt:lpwstr>
  </property>
</Properties>
</file>